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76" d="100"/>
          <a:sy n="76" d="100"/>
        </p:scale>
        <p:origin x="272"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2.jpe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rgbClr val="000000"/>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838200" y="365125"/>
            <a:ext cx="10515600" cy="1325563"/>
          </a:xfrm>
          <a:prstGeom prst="rect">
            <a:avLst/>
          </a:prstGeom>
        </p:spPr>
        <p:txBody>
          <a:bodyPr vert="horz" wrap="square" lIns="91440" tIns="45720" rIns="91440" bIns="45720" anchor="t">
            <a:normAutofit/>
          </a:bodyPr>
          <a:lstStyle/>
          <a:p>
            <a:pPr algn="l">
              <a:lnSpc>
                <a:spcPct val="90000"/>
              </a:lnSpc>
              <a:spcBef>
                <a:spcPct val="0"/>
              </a:spcBef>
            </a:pPr>
            <a:r>
              <a:rPr lang="zh-CN" altLang="en-US" sz="4400" b="0" i="0" u="none" baseline="0">
                <a:solidFill>
                  <a:srgbClr val="000000"/>
                </a:solidFill>
              </a:rPr>
              <a:t>单击此处编辑母版标题样式</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rgbClr val="000000"/>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image1.png"/>
          <p:cNvPicPr>
            <a:picLocks noChangeAspect="1"/>
          </p:cNvPicPr>
          <p:nvPr/>
        </p:nvPicPr>
        <p:blipFill>
          <a:blip r:embed="rId2"/>
          <a:stretch>
            <a:fillRect/>
          </a:stretch>
        </p:blipFill>
        <p:spPr>
          <a:xfrm>
            <a:off x="0" y="0"/>
            <a:ext cx="12192000" cy="6858000"/>
          </a:xfrm>
          <a:prstGeom prst="rect">
            <a:avLst/>
          </a:prstGeom>
        </p:spPr>
      </p:pic>
      <p:sp>
        <p:nvSpPr>
          <p:cNvPr id="3" name="TextBox 3"/>
          <p:cNvSpPr txBox="1"/>
          <p:nvPr/>
        </p:nvSpPr>
        <p:spPr>
          <a:xfrm>
            <a:off x="1590739" y="2432515"/>
            <a:ext cx="9242689" cy="1015663"/>
          </a:xfrm>
          <a:prstGeom prst="rect">
            <a:avLst/>
          </a:prstGeom>
          <a:noFill/>
        </p:spPr>
        <p:txBody>
          <a:bodyPr vert="horz" wrap="square" lIns="91440" tIns="45720" rIns="91440" bIns="45720" rtlCol="0" anchor="t">
            <a:spAutoFit/>
          </a:bodyPr>
          <a:lstStyle/>
          <a:p>
            <a:pPr marL="0" algn="ctr">
              <a:defRPr/>
            </a:pPr>
            <a:r>
              <a:rPr lang="zh-CN" altLang="en-US" sz="6000" b="1" i="0" u="none" baseline="0">
                <a:gradFill>
                  <a:gsLst>
                    <a:gs pos="0">
                      <a:srgbClr val="FFFFFF"/>
                    </a:gs>
                    <a:gs pos="42200">
                      <a:srgbClr val="FFFFFF"/>
                    </a:gs>
                    <a:gs pos="100000">
                      <a:srgbClr val="FFFFFF">
                        <a:alpha val="50000"/>
                      </a:srgbClr>
                    </a:gs>
                  </a:gsLst>
                </a:gradFill>
                <a:effectLst>
                  <a:outerShdw blurRad="38100" dist="38100" dir="2700000" algn="tl">
                    <a:srgbClr val="000000">
                      <a:alpha val="43137"/>
                    </a:srgbClr>
                  </a:outerShdw>
                </a:effectLst>
                <a:latin typeface="三极准柔宋"/>
                <a:ea typeface="三极准柔宋"/>
              </a:rPr>
              <a:t>Authentic Sneakers Website with 3D Display</a:t>
            </a:r>
            <a:endParaRPr lang="en-US" sz="1100"/>
          </a:p>
        </p:txBody>
      </p:sp>
      <p:sp>
        <p:nvSpPr>
          <p:cNvPr id="4" name="AutoShape 4"/>
          <p:cNvSpPr/>
          <p:nvPr/>
        </p:nvSpPr>
        <p:spPr>
          <a:xfrm>
            <a:off x="8932521" y="4944691"/>
            <a:ext cx="2029692" cy="421358"/>
          </a:xfrm>
          <a:prstGeom prst="roundRect">
            <a:avLst>
              <a:gd name="adj" fmla="val 50000"/>
            </a:avLst>
          </a:prstGeom>
          <a:solidFill>
            <a:srgbClr val="FFFFFF"/>
          </a:solidFill>
          <a:ln cap="flat" cmpd="sng">
            <a:prstDash val="solid"/>
          </a:ln>
          <a:effectLst>
            <a:outerShdw blurRad="149987" dist="250190" dir="8460000" algn="ctr">
              <a:srgbClr val="000000">
                <a:alpha val="28000"/>
              </a:srgbClr>
            </a:outerShdw>
          </a:effectLst>
        </p:spPr>
        <p:txBody>
          <a:bodyPr vert="horz" wrap="square" lIns="91440" tIns="45720" rIns="91440" bIns="45720" anchor="ctr">
            <a:normAutofit/>
          </a:bodyPr>
          <a:lstStyle/>
          <a:p>
            <a:pPr marL="0" algn="ctr"/>
            <a:endParaRPr/>
          </a:p>
        </p:txBody>
      </p:sp>
      <p:sp>
        <p:nvSpPr>
          <p:cNvPr id="5" name="TextBox 5"/>
          <p:cNvSpPr txBox="1"/>
          <p:nvPr/>
        </p:nvSpPr>
        <p:spPr>
          <a:xfrm>
            <a:off x="9309178" y="4986093"/>
            <a:ext cx="1047082" cy="338554"/>
          </a:xfrm>
          <a:prstGeom prst="rect">
            <a:avLst/>
          </a:prstGeom>
          <a:noFill/>
        </p:spPr>
        <p:txBody>
          <a:bodyPr vert="horz" wrap="square" lIns="91440" tIns="45720" rIns="91440" bIns="45720" rtlCol="0" anchor="t">
            <a:spAutoFit/>
          </a:bodyPr>
          <a:lstStyle/>
          <a:p>
            <a:pPr marL="0" algn="dist">
              <a:defRPr/>
            </a:pPr>
            <a:r>
              <a:rPr lang="zh-CN" altLang="en-US" sz="1600" b="1" i="0" u="none" baseline="0">
                <a:solidFill>
                  <a:srgbClr val="000000"/>
                </a:solidFill>
                <a:effectLst>
                  <a:outerShdw blurRad="38100" dist="38100" dir="2700000" algn="tl">
                    <a:srgbClr val="000000">
                      <a:alpha val="43137"/>
                    </a:srgbClr>
                  </a:outerShdw>
                </a:effectLst>
                <a:latin typeface="三极准柔宋"/>
                <a:ea typeface="三极准柔宋"/>
              </a:rPr>
              <a:t>Reporter</a:t>
            </a:r>
            <a:endParaRPr lang="en-US" sz="1100"/>
          </a:p>
        </p:txBody>
      </p:sp>
      <p:sp>
        <p:nvSpPr>
          <p:cNvPr id="6" name="AutoShape 6"/>
          <p:cNvSpPr/>
          <p:nvPr/>
        </p:nvSpPr>
        <p:spPr>
          <a:xfrm rot="8100000">
            <a:off x="10416331" y="5088352"/>
            <a:ext cx="137666" cy="137666"/>
          </a:xfrm>
          <a:prstGeom prst="halfFrame">
            <a:avLst>
              <a:gd name="adj1" fmla="val 11987"/>
              <a:gd name="adj2" fmla="val 10920"/>
            </a:avLst>
          </a:prstGeom>
          <a:solidFill>
            <a:srgbClr val="FFFFFF"/>
          </a:solidFill>
          <a:ln w="12700" cap="flat" cmpd="sng">
            <a:solidFill>
              <a:srgbClr val="000000"/>
            </a:solidFill>
            <a:prstDash val="solid"/>
          </a:ln>
        </p:spPr>
        <p:txBody>
          <a:bodyPr vert="horz" wrap="square" lIns="91440" tIns="45720" rIns="91440" bIns="45720" anchor="ctr">
            <a:normAutofit/>
          </a:bodyPr>
          <a:lstStyle/>
          <a:p>
            <a:pPr marL="0" algn="ctr"/>
            <a:endParaRPr/>
          </a:p>
        </p:txBody>
      </p:sp>
      <p:grpSp>
        <p:nvGrpSpPr>
          <p:cNvPr id="7" name="Group 7"/>
          <p:cNvGrpSpPr/>
          <p:nvPr/>
        </p:nvGrpSpPr>
        <p:grpSpPr>
          <a:xfrm rot="5400000">
            <a:off x="69971" y="795800"/>
            <a:ext cx="960698" cy="219918"/>
            <a:chOff x="1026290" y="5707476"/>
            <a:chExt cx="960698" cy="219918"/>
          </a:xfrm>
          <a:solidFill>
            <a:srgbClr val="FFFFFF"/>
          </a:solidFill>
        </p:grpSpPr>
        <p:sp>
          <p:nvSpPr>
            <p:cNvPr id="8" name="AutoShape 8"/>
            <p:cNvSpPr/>
            <p:nvPr/>
          </p:nvSpPr>
          <p:spPr>
            <a:xfrm>
              <a:off x="102629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9" name="AutoShape 9"/>
            <p:cNvSpPr/>
            <p:nvPr/>
          </p:nvSpPr>
          <p:spPr>
            <a:xfrm>
              <a:off x="139668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10" name="AutoShape 10"/>
            <p:cNvSpPr/>
            <p:nvPr/>
          </p:nvSpPr>
          <p:spPr>
            <a:xfrm>
              <a:off x="176707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gr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animEffect transition="in" filter="randombar(horizontal)">
                                      <p:cBhvr>
                                        <p:cTn id="6" dur="500"/>
                                        <p:tgtEl>
                                          <p:spTgt spid="2"/>
                                        </p:tgtEl>
                                      </p:cBhvr>
                                    </p:animEffect>
                                    <p:set>
                                      <p:cBhvr>
                                        <p:cTn id="7" dur="1" fill="hold">
                                          <p:stCondLst>
                                            <p:cond delay="0"/>
                                          </p:stCondLst>
                                        </p:cTn>
                                        <p:tgtEl>
                                          <p:spTgt spid="2"/>
                                        </p:tgtEl>
                                        <p:attrNameLst>
                                          <p:attrName>style.visibility</p:attrName>
                                        </p:attrNameLst>
                                      </p:cBhvr>
                                      <p:to>
                                        <p:strVal val="visible"/>
                                      </p:to>
                                    </p:se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animEffect transition="in" filter="randombar(horizontal)">
                                      <p:cBhvr>
                                        <p:cTn id="11" dur="500"/>
                                        <p:tgtEl>
                                          <p:spTgt spid="3"/>
                                        </p:tgtEl>
                                      </p:cBhvr>
                                    </p:animEffec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anim calcmode="lin" valueType="num">
                                      <p:cBhvr additive="base">
                                        <p:cTn id="16" dur="500" fill="hold"/>
                                        <p:tgtEl>
                                          <p:spTgt spid="4"/>
                                        </p:tgtEl>
                                        <p:attrNameLst>
                                          <p:attrName>ppt_x</p:attrName>
                                        </p:attrNameLst>
                                      </p:cBhvr>
                                      <p:tavLst>
                                        <p:tav tm="0">
                                          <p:val>
                                            <p:strVal val="#ppt_x"/>
                                          </p:val>
                                        </p:tav>
                                        <p:tav tm="100000">
                                          <p:val>
                                            <p:strVal val="#ppt_x"/>
                                          </p:val>
                                        </p:tav>
                                      </p:tavLst>
                                    </p:anim>
                                    <p:anim calcmode="lin" valueType="num">
                                      <p:cBhvr additive="base">
                                        <p:cTn id="17" dur="500" fill="hold"/>
                                        <p:tgtEl>
                                          <p:spTgt spid="4"/>
                                        </p:tgtEl>
                                        <p:attrNameLst>
                                          <p:attrName>ppt_y</p:attrName>
                                        </p:attrNameLst>
                                      </p:cBhvr>
                                      <p:tavLst>
                                        <p:tav tm="0">
                                          <p:val>
                                            <p:strVal val="1+#ppt_h/2"/>
                                          </p:val>
                                        </p:tav>
                                        <p:tav tm="100000">
                                          <p:val>
                                            <p:strVal val="#ppt_y"/>
                                          </p:val>
                                        </p:tav>
                                      </p:tavLst>
                                    </p:anim>
                                    <p:set>
                                      <p:cBhvr>
                                        <p:cTn id="18" dur="1" fill="hold">
                                          <p:stCondLst>
                                            <p:cond delay="0"/>
                                          </p:stCondLst>
                                        </p:cTn>
                                        <p:tgtEl>
                                          <p:spTgt spid="4"/>
                                        </p:tgtEl>
                                        <p:attrNameLst>
                                          <p:attrName>style.visibility</p:attrName>
                                        </p:attrNameLst>
                                      </p:cBhvr>
                                      <p:to>
                                        <p:strVal val="visible"/>
                                      </p:to>
                                    </p:set>
                                  </p:childTnLst>
                                </p:cTn>
                              </p:par>
                              <p:par>
                                <p:cTn id="19" presetID="2" presetClass="entr" presetSubtype="4" fill="hold" grpId="0" nodeType="withEffect">
                                  <p:stCondLst>
                                    <p:cond delay="0"/>
                                  </p:stCondLst>
                                  <p:childTnLst>
                                    <p:anim calcmode="lin" valueType="num">
                                      <p:cBhvr additive="base">
                                        <p:cTn id="20" dur="500" fill="hold"/>
                                        <p:tgtEl>
                                          <p:spTgt spid="5"/>
                                        </p:tgtEl>
                                        <p:attrNameLst>
                                          <p:attrName>ppt_x</p:attrName>
                                        </p:attrNameLst>
                                      </p:cBhvr>
                                      <p:tavLst>
                                        <p:tav tm="0">
                                          <p:val>
                                            <p:strVal val="#ppt_x"/>
                                          </p:val>
                                        </p:tav>
                                        <p:tav tm="100000">
                                          <p:val>
                                            <p:strVal val="#ppt_x"/>
                                          </p:val>
                                        </p:tav>
                                      </p:tavLst>
                                    </p:anim>
                                    <p:anim calcmode="lin" valueType="num">
                                      <p:cBhvr additive="base">
                                        <p:cTn id="21" dur="500" fill="hold"/>
                                        <p:tgtEl>
                                          <p:spTgt spid="5"/>
                                        </p:tgtEl>
                                        <p:attrNameLst>
                                          <p:attrName>ppt_y</p:attrName>
                                        </p:attrNameLst>
                                      </p:cBhvr>
                                      <p:tavLst>
                                        <p:tav tm="0">
                                          <p:val>
                                            <p:strVal val="1+#ppt_h/2"/>
                                          </p:val>
                                        </p:tav>
                                        <p:tav tm="100000">
                                          <p:val>
                                            <p:strVal val="#ppt_y"/>
                                          </p:val>
                                        </p:tav>
                                      </p:tavLst>
                                    </p:anim>
                                    <p:set>
                                      <p:cBhvr>
                                        <p:cTn id="22" dur="1" fill="hold">
                                          <p:stCondLst>
                                            <p:cond delay="0"/>
                                          </p:stCondLst>
                                        </p:cTn>
                                        <p:tgtEl>
                                          <p:spTgt spid="5"/>
                                        </p:tgtEl>
                                        <p:attrNameLst>
                                          <p:attrName>style.visibility</p:attrName>
                                        </p:attrNameLst>
                                      </p:cBhvr>
                                      <p:to>
                                        <p:strVal val="visible"/>
                                      </p:to>
                                    </p:set>
                                  </p:childTnLst>
                                </p:cTn>
                              </p:par>
                              <p:par>
                                <p:cTn id="23" presetID="2" presetClass="entr" presetSubtype="4" fill="hold" grpId="0" nodeType="withEffect">
                                  <p:stCondLst>
                                    <p:cond delay="0"/>
                                  </p:stCondLst>
                                  <p:childTnLst>
                                    <p:anim calcmode="lin" valueType="num">
                                      <p:cBhvr additive="base">
                                        <p:cTn id="24" dur="500" fill="hold"/>
                                        <p:tgtEl>
                                          <p:spTgt spid="6"/>
                                        </p:tgtEl>
                                        <p:attrNameLst>
                                          <p:attrName>ppt_x</p:attrName>
                                        </p:attrNameLst>
                                      </p:cBhvr>
                                      <p:tavLst>
                                        <p:tav tm="0">
                                          <p:val>
                                            <p:strVal val="#ppt_x"/>
                                          </p:val>
                                        </p:tav>
                                        <p:tav tm="100000">
                                          <p:val>
                                            <p:strVal val="#ppt_x"/>
                                          </p:val>
                                        </p:tav>
                                      </p:tavLst>
                                    </p:anim>
                                    <p:anim calcmode="lin" valueType="num">
                                      <p:cBhvr additive="base">
                                        <p:cTn id="25" dur="500" fill="hold"/>
                                        <p:tgtEl>
                                          <p:spTgt spid="6"/>
                                        </p:tgtEl>
                                        <p:attrNameLst>
                                          <p:attrName>ppt_y</p:attrName>
                                        </p:attrNameLst>
                                      </p:cBhvr>
                                      <p:tavLst>
                                        <p:tav tm="0">
                                          <p:val>
                                            <p:strVal val="1+#ppt_h/2"/>
                                          </p:val>
                                        </p:tav>
                                        <p:tav tm="100000">
                                          <p:val>
                                            <p:strVal val="#ppt_y"/>
                                          </p:val>
                                        </p:tav>
                                      </p:tavLst>
                                    </p:anim>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5287651" y="2918829"/>
            <a:ext cx="6904349" cy="2292080"/>
          </a:xfrm>
          <a:prstGeom prst="rect">
            <a:avLst/>
          </a:prstGeom>
          <a:blipFill>
            <a:blip r:embed="rId2"/>
            <a:stretch>
              <a:fillRect t="-176895" b="-174945"/>
            </a:stretch>
          </a:blipFill>
          <a:ln cap="flat">
            <a:prstDash val="solid"/>
          </a:ln>
        </p:spPr>
        <p:txBody>
          <a:bodyPr rot="0" vert="horz" wrap="square" lIns="91440" tIns="45720" rIns="91440" bIns="45720" anchor="ctr">
            <a:prstTxWarp prst="textNoShape">
              <a:avLst/>
            </a:prstTxWarp>
            <a:normAutofit/>
          </a:bodyPr>
          <a:lstStyle/>
          <a:p>
            <a:pPr marL="0" algn="ctr"/>
            <a:endParaRPr/>
          </a:p>
        </p:txBody>
      </p:sp>
      <p:sp>
        <p:nvSpPr>
          <p:cNvPr id="3" name="AutoShape 3"/>
          <p:cNvSpPr/>
          <p:nvPr/>
        </p:nvSpPr>
        <p:spPr>
          <a:xfrm>
            <a:off x="5110008" y="3417317"/>
            <a:ext cx="6849818" cy="337746"/>
          </a:xfrm>
          <a:prstGeom prst="rect">
            <a:avLst/>
          </a:prstGeom>
          <a:solidFill>
            <a:srgbClr val="000000">
              <a:alpha val="70000"/>
            </a:srgbClr>
          </a:solidFill>
          <a:ln cap="flat" cmpd="sng">
            <a:prstDash val="solid"/>
          </a:ln>
        </p:spPr>
        <p:txBody>
          <a:bodyPr vert="horz" wrap="square" lIns="91440" tIns="45720" rIns="91440" bIns="45720" anchor="ctr">
            <a:normAutofit/>
          </a:bodyPr>
          <a:lstStyle/>
          <a:p>
            <a:pPr marL="0" algn="ctr"/>
            <a:endParaRPr/>
          </a:p>
        </p:txBody>
      </p:sp>
      <p:grpSp>
        <p:nvGrpSpPr>
          <p:cNvPr id="4" name="Group 4"/>
          <p:cNvGrpSpPr/>
          <p:nvPr/>
        </p:nvGrpSpPr>
        <p:grpSpPr>
          <a:xfrm>
            <a:off x="428317" y="1218789"/>
            <a:ext cx="456703" cy="456703"/>
            <a:chOff x="809883" y="1822439"/>
            <a:chExt cx="721040" cy="721040"/>
          </a:xfrm>
        </p:grpSpPr>
        <p:sp>
          <p:nvSpPr>
            <p:cNvPr id="5" name="AutoShape 5"/>
            <p:cNvSpPr/>
            <p:nvPr/>
          </p:nvSpPr>
          <p:spPr>
            <a:xfrm>
              <a:off x="809883" y="1822439"/>
              <a:ext cx="721040" cy="721040"/>
            </a:xfrm>
            <a:prstGeom prst="ellipse">
              <a:avLst/>
            </a:prstGeom>
            <a:gradFill>
              <a:gsLst>
                <a:gs pos="0">
                  <a:srgbClr val="DC5DC2"/>
                </a:gs>
                <a:gs pos="68000">
                  <a:srgbClr val="6BA7E8"/>
                </a:gs>
                <a:gs pos="100000">
                  <a:srgbClr val="2851B6"/>
                </a:gs>
              </a:gsLst>
              <a:lin ang="10800000"/>
            </a:gradFill>
            <a:ln cap="flat" cmpd="sng">
              <a:prstDash val="solid"/>
            </a:ln>
          </p:spPr>
          <p:txBody>
            <a:bodyPr vert="horz" wrap="square" lIns="91440" tIns="45720" rIns="91440" bIns="45720" anchor="ctr">
              <a:normAutofit/>
            </a:bodyPr>
            <a:lstStyle/>
            <a:p>
              <a:pPr marL="0" algn="ctr"/>
              <a:endParaRPr/>
            </a:p>
          </p:txBody>
        </p:sp>
        <p:sp>
          <p:nvSpPr>
            <p:cNvPr id="6" name="Freeform 6"/>
            <p:cNvSpPr/>
            <p:nvPr/>
          </p:nvSpPr>
          <p:spPr>
            <a:xfrm>
              <a:off x="1001760" y="2010248"/>
              <a:ext cx="337286" cy="345422"/>
            </a:xfrm>
            <a:custGeom>
              <a:avLst/>
              <a:gdLst/>
              <a:ahLst/>
              <a:cxnLst/>
              <a:rect l="l" t="t" r="r" b="b"/>
              <a:pathLst>
                <a:path w="10400" h="10667">
                  <a:moveTo>
                    <a:pt x="8838" y="9330"/>
                  </a:moveTo>
                  <a:cubicBezTo>
                    <a:pt x="8838" y="10067"/>
                    <a:pt x="7206" y="10667"/>
                    <a:pt x="5192" y="10667"/>
                  </a:cubicBezTo>
                  <a:cubicBezTo>
                    <a:pt x="3180" y="10667"/>
                    <a:pt x="1547" y="10067"/>
                    <a:pt x="1547" y="9330"/>
                  </a:cubicBezTo>
                  <a:cubicBezTo>
                    <a:pt x="1547" y="8797"/>
                    <a:pt x="2406" y="8341"/>
                    <a:pt x="3638" y="8128"/>
                  </a:cubicBezTo>
                  <a:lnTo>
                    <a:pt x="3638" y="8495"/>
                  </a:lnTo>
                  <a:cubicBezTo>
                    <a:pt x="3293" y="8632"/>
                    <a:pt x="3077" y="8813"/>
                    <a:pt x="3077" y="9013"/>
                  </a:cubicBezTo>
                  <a:cubicBezTo>
                    <a:pt x="3077" y="9437"/>
                    <a:pt x="4015" y="9781"/>
                    <a:pt x="5171" y="9781"/>
                  </a:cubicBezTo>
                  <a:cubicBezTo>
                    <a:pt x="5497" y="9781"/>
                    <a:pt x="5802" y="9751"/>
                    <a:pt x="6077" y="9703"/>
                  </a:cubicBezTo>
                  <a:cubicBezTo>
                    <a:pt x="6090" y="9702"/>
                    <a:pt x="6102" y="9702"/>
                    <a:pt x="6114" y="9700"/>
                  </a:cubicBezTo>
                  <a:cubicBezTo>
                    <a:pt x="6165" y="9694"/>
                    <a:pt x="6212" y="9682"/>
                    <a:pt x="6259" y="9666"/>
                  </a:cubicBezTo>
                  <a:cubicBezTo>
                    <a:pt x="6859" y="9531"/>
                    <a:pt x="7264" y="9290"/>
                    <a:pt x="7264" y="9013"/>
                  </a:cubicBezTo>
                  <a:cubicBezTo>
                    <a:pt x="7264" y="8834"/>
                    <a:pt x="7090" y="8669"/>
                    <a:pt x="6806" y="8539"/>
                  </a:cubicBezTo>
                  <a:lnTo>
                    <a:pt x="6806" y="8137"/>
                  </a:lnTo>
                  <a:cubicBezTo>
                    <a:pt x="8006" y="8356"/>
                    <a:pt x="8838" y="8805"/>
                    <a:pt x="8838" y="9330"/>
                  </a:cubicBezTo>
                  <a:close/>
                  <a:moveTo>
                    <a:pt x="4079" y="1127"/>
                  </a:moveTo>
                  <a:cubicBezTo>
                    <a:pt x="4079" y="504"/>
                    <a:pt x="4578" y="0"/>
                    <a:pt x="5193" y="0"/>
                  </a:cubicBezTo>
                  <a:cubicBezTo>
                    <a:pt x="5807" y="0"/>
                    <a:pt x="6305" y="504"/>
                    <a:pt x="6305" y="1127"/>
                  </a:cubicBezTo>
                  <a:cubicBezTo>
                    <a:pt x="6305" y="1750"/>
                    <a:pt x="5807" y="2254"/>
                    <a:pt x="5193" y="2254"/>
                  </a:cubicBezTo>
                  <a:cubicBezTo>
                    <a:pt x="4578" y="2254"/>
                    <a:pt x="4079" y="1750"/>
                    <a:pt x="4079" y="1127"/>
                  </a:cubicBezTo>
                  <a:close/>
                  <a:moveTo>
                    <a:pt x="9353" y="1669"/>
                  </a:moveTo>
                  <a:cubicBezTo>
                    <a:pt x="8800" y="2578"/>
                    <a:pt x="7557" y="3340"/>
                    <a:pt x="6352" y="3340"/>
                  </a:cubicBezTo>
                  <a:cubicBezTo>
                    <a:pt x="6274" y="3340"/>
                    <a:pt x="6196" y="3336"/>
                    <a:pt x="6118" y="3330"/>
                  </a:cubicBezTo>
                  <a:cubicBezTo>
                    <a:pt x="6142" y="3615"/>
                    <a:pt x="6252" y="4928"/>
                    <a:pt x="6282" y="5755"/>
                  </a:cubicBezTo>
                  <a:cubicBezTo>
                    <a:pt x="6288" y="5783"/>
                    <a:pt x="6294" y="5811"/>
                    <a:pt x="6296" y="5841"/>
                  </a:cubicBezTo>
                  <a:lnTo>
                    <a:pt x="6568" y="10087"/>
                  </a:lnTo>
                  <a:cubicBezTo>
                    <a:pt x="6586" y="10373"/>
                    <a:pt x="5564" y="10428"/>
                    <a:pt x="5546" y="10154"/>
                  </a:cubicBezTo>
                  <a:lnTo>
                    <a:pt x="5318" y="6578"/>
                  </a:lnTo>
                  <a:cubicBezTo>
                    <a:pt x="5280" y="6574"/>
                    <a:pt x="5244" y="6567"/>
                    <a:pt x="5206" y="6567"/>
                  </a:cubicBezTo>
                  <a:cubicBezTo>
                    <a:pt x="5174" y="6567"/>
                    <a:pt x="5136" y="6577"/>
                    <a:pt x="5099" y="6587"/>
                  </a:cubicBezTo>
                  <a:lnTo>
                    <a:pt x="4851" y="10126"/>
                  </a:lnTo>
                  <a:cubicBezTo>
                    <a:pt x="4832" y="10398"/>
                    <a:pt x="3810" y="10338"/>
                    <a:pt x="3830" y="10052"/>
                  </a:cubicBezTo>
                  <a:lnTo>
                    <a:pt x="4144" y="5559"/>
                  </a:lnTo>
                  <a:cubicBezTo>
                    <a:pt x="4146" y="5538"/>
                    <a:pt x="4150" y="5520"/>
                    <a:pt x="4154" y="5500"/>
                  </a:cubicBezTo>
                  <a:cubicBezTo>
                    <a:pt x="4199" y="4432"/>
                    <a:pt x="4252" y="3400"/>
                    <a:pt x="4257" y="3326"/>
                  </a:cubicBezTo>
                  <a:cubicBezTo>
                    <a:pt x="4169" y="3334"/>
                    <a:pt x="4081" y="3340"/>
                    <a:pt x="3994" y="3340"/>
                  </a:cubicBezTo>
                  <a:cubicBezTo>
                    <a:pt x="2788" y="3340"/>
                    <a:pt x="1546" y="2578"/>
                    <a:pt x="993" y="1669"/>
                  </a:cubicBezTo>
                  <a:cubicBezTo>
                    <a:pt x="879" y="1481"/>
                    <a:pt x="936" y="1235"/>
                    <a:pt x="1122" y="1120"/>
                  </a:cubicBezTo>
                  <a:cubicBezTo>
                    <a:pt x="1308" y="1003"/>
                    <a:pt x="1551" y="1062"/>
                    <a:pt x="1665" y="1250"/>
                  </a:cubicBezTo>
                  <a:cubicBezTo>
                    <a:pt x="2166" y="2073"/>
                    <a:pt x="3484" y="2756"/>
                    <a:pt x="4493" y="2470"/>
                  </a:cubicBezTo>
                  <a:cubicBezTo>
                    <a:pt x="4663" y="2411"/>
                    <a:pt x="4865" y="2374"/>
                    <a:pt x="5089" y="2365"/>
                  </a:cubicBezTo>
                  <a:lnTo>
                    <a:pt x="4729" y="5423"/>
                  </a:lnTo>
                  <a:lnTo>
                    <a:pt x="5203" y="5915"/>
                  </a:lnTo>
                  <a:lnTo>
                    <a:pt x="5617" y="5423"/>
                  </a:lnTo>
                  <a:lnTo>
                    <a:pt x="5330" y="2373"/>
                  </a:lnTo>
                  <a:cubicBezTo>
                    <a:pt x="5531" y="2387"/>
                    <a:pt x="5725" y="2423"/>
                    <a:pt x="5890" y="2481"/>
                  </a:cubicBezTo>
                  <a:cubicBezTo>
                    <a:pt x="6894" y="2741"/>
                    <a:pt x="8187" y="2063"/>
                    <a:pt x="8681" y="1250"/>
                  </a:cubicBezTo>
                  <a:cubicBezTo>
                    <a:pt x="8795" y="1062"/>
                    <a:pt x="9038" y="1003"/>
                    <a:pt x="9224" y="1119"/>
                  </a:cubicBezTo>
                  <a:cubicBezTo>
                    <a:pt x="9410" y="1235"/>
                    <a:pt x="9468" y="1481"/>
                    <a:pt x="9353" y="1669"/>
                  </a:cubicBezTo>
                  <a:close/>
                  <a:moveTo>
                    <a:pt x="8844" y="4304"/>
                  </a:moveTo>
                  <a:cubicBezTo>
                    <a:pt x="8839" y="4303"/>
                    <a:pt x="8833" y="4303"/>
                    <a:pt x="8827" y="4302"/>
                  </a:cubicBezTo>
                  <a:lnTo>
                    <a:pt x="8900" y="5088"/>
                  </a:lnTo>
                  <a:lnTo>
                    <a:pt x="8793" y="5217"/>
                  </a:lnTo>
                  <a:lnTo>
                    <a:pt x="8671" y="5088"/>
                  </a:lnTo>
                  <a:lnTo>
                    <a:pt x="8763" y="4301"/>
                  </a:lnTo>
                  <a:cubicBezTo>
                    <a:pt x="8543" y="4286"/>
                    <a:pt x="8343" y="4195"/>
                    <a:pt x="7895" y="3770"/>
                  </a:cubicBezTo>
                  <a:cubicBezTo>
                    <a:pt x="7846" y="3723"/>
                    <a:pt x="7769" y="3725"/>
                    <a:pt x="7722" y="3776"/>
                  </a:cubicBezTo>
                  <a:cubicBezTo>
                    <a:pt x="7676" y="3826"/>
                    <a:pt x="7679" y="3906"/>
                    <a:pt x="7729" y="3953"/>
                  </a:cubicBezTo>
                  <a:cubicBezTo>
                    <a:pt x="8086" y="4293"/>
                    <a:pt x="8319" y="4456"/>
                    <a:pt x="8558" y="4519"/>
                  </a:cubicBezTo>
                  <a:cubicBezTo>
                    <a:pt x="8558" y="4523"/>
                    <a:pt x="8556" y="4527"/>
                    <a:pt x="8556" y="4530"/>
                  </a:cubicBezTo>
                  <a:lnTo>
                    <a:pt x="8505" y="5505"/>
                  </a:lnTo>
                  <a:lnTo>
                    <a:pt x="8378" y="6694"/>
                  </a:lnTo>
                  <a:cubicBezTo>
                    <a:pt x="8369" y="6780"/>
                    <a:pt x="8430" y="6857"/>
                    <a:pt x="8514" y="6867"/>
                  </a:cubicBezTo>
                  <a:cubicBezTo>
                    <a:pt x="8520" y="6867"/>
                    <a:pt x="8525" y="6867"/>
                    <a:pt x="8530" y="6867"/>
                  </a:cubicBezTo>
                  <a:cubicBezTo>
                    <a:pt x="8608" y="6867"/>
                    <a:pt x="8674" y="6808"/>
                    <a:pt x="8683" y="6728"/>
                  </a:cubicBezTo>
                  <a:lnTo>
                    <a:pt x="8815" y="5498"/>
                  </a:lnTo>
                  <a:lnTo>
                    <a:pt x="9012" y="6736"/>
                  </a:lnTo>
                  <a:cubicBezTo>
                    <a:pt x="9025" y="6813"/>
                    <a:pt x="9090" y="6868"/>
                    <a:pt x="9164" y="6868"/>
                  </a:cubicBezTo>
                  <a:cubicBezTo>
                    <a:pt x="9172" y="6868"/>
                    <a:pt x="9180" y="6867"/>
                    <a:pt x="9188" y="6866"/>
                  </a:cubicBezTo>
                  <a:cubicBezTo>
                    <a:pt x="9272" y="6852"/>
                    <a:pt x="9328" y="6771"/>
                    <a:pt x="9315" y="6686"/>
                  </a:cubicBezTo>
                  <a:lnTo>
                    <a:pt x="9119" y="5462"/>
                  </a:lnTo>
                  <a:cubicBezTo>
                    <a:pt x="9119" y="5461"/>
                    <a:pt x="9120" y="5460"/>
                    <a:pt x="9120" y="5459"/>
                  </a:cubicBezTo>
                  <a:lnTo>
                    <a:pt x="9046" y="4530"/>
                  </a:lnTo>
                  <a:cubicBezTo>
                    <a:pt x="9046" y="4526"/>
                    <a:pt x="9046" y="4522"/>
                    <a:pt x="9045" y="4518"/>
                  </a:cubicBezTo>
                  <a:cubicBezTo>
                    <a:pt x="9279" y="4456"/>
                    <a:pt x="9631" y="4296"/>
                    <a:pt x="9990" y="3953"/>
                  </a:cubicBezTo>
                  <a:cubicBezTo>
                    <a:pt x="10040" y="3906"/>
                    <a:pt x="10043" y="3826"/>
                    <a:pt x="9997" y="3776"/>
                  </a:cubicBezTo>
                  <a:cubicBezTo>
                    <a:pt x="9950" y="3725"/>
                    <a:pt x="9873" y="3723"/>
                    <a:pt x="9823" y="3770"/>
                  </a:cubicBezTo>
                  <a:cubicBezTo>
                    <a:pt x="9407" y="4166"/>
                    <a:pt x="9010" y="4290"/>
                    <a:pt x="8857" y="4300"/>
                  </a:cubicBezTo>
                  <a:cubicBezTo>
                    <a:pt x="8852" y="4300"/>
                    <a:pt x="8849" y="4303"/>
                    <a:pt x="8844" y="4304"/>
                  </a:cubicBezTo>
                  <a:close/>
                  <a:moveTo>
                    <a:pt x="8790" y="4263"/>
                  </a:moveTo>
                  <a:cubicBezTo>
                    <a:pt x="8949" y="4263"/>
                    <a:pt x="9078" y="4131"/>
                    <a:pt x="9078" y="3969"/>
                  </a:cubicBezTo>
                  <a:cubicBezTo>
                    <a:pt x="9078" y="3807"/>
                    <a:pt x="8949" y="3675"/>
                    <a:pt x="8790" y="3675"/>
                  </a:cubicBezTo>
                  <a:cubicBezTo>
                    <a:pt x="8631" y="3675"/>
                    <a:pt x="8503" y="3807"/>
                    <a:pt x="8503" y="3969"/>
                  </a:cubicBezTo>
                  <a:cubicBezTo>
                    <a:pt x="8503" y="4131"/>
                    <a:pt x="8631" y="4263"/>
                    <a:pt x="8790" y="4263"/>
                  </a:cubicBezTo>
                  <a:close/>
                  <a:moveTo>
                    <a:pt x="9514" y="6418"/>
                  </a:moveTo>
                  <a:cubicBezTo>
                    <a:pt x="9649" y="6475"/>
                    <a:pt x="9732" y="6548"/>
                    <a:pt x="9732" y="6629"/>
                  </a:cubicBezTo>
                  <a:cubicBezTo>
                    <a:pt x="9732" y="6745"/>
                    <a:pt x="9561" y="6846"/>
                    <a:pt x="9306" y="6903"/>
                  </a:cubicBezTo>
                  <a:cubicBezTo>
                    <a:pt x="9287" y="6910"/>
                    <a:pt x="9267" y="6915"/>
                    <a:pt x="9245" y="6917"/>
                  </a:cubicBezTo>
                  <a:cubicBezTo>
                    <a:pt x="9240" y="6918"/>
                    <a:pt x="9235" y="6918"/>
                    <a:pt x="9229" y="6918"/>
                  </a:cubicBezTo>
                  <a:cubicBezTo>
                    <a:pt x="9112" y="6939"/>
                    <a:pt x="8983" y="6952"/>
                    <a:pt x="8845" y="6952"/>
                  </a:cubicBezTo>
                  <a:cubicBezTo>
                    <a:pt x="8355" y="6952"/>
                    <a:pt x="7957" y="6807"/>
                    <a:pt x="7957" y="6629"/>
                  </a:cubicBezTo>
                  <a:cubicBezTo>
                    <a:pt x="7957" y="6542"/>
                    <a:pt x="8055" y="6463"/>
                    <a:pt x="8211" y="6405"/>
                  </a:cubicBezTo>
                  <a:lnTo>
                    <a:pt x="8222" y="6252"/>
                  </a:lnTo>
                  <a:cubicBezTo>
                    <a:pt x="7685" y="6340"/>
                    <a:pt x="7308" y="6534"/>
                    <a:pt x="7308" y="6762"/>
                  </a:cubicBezTo>
                  <a:cubicBezTo>
                    <a:pt x="7308" y="7072"/>
                    <a:pt x="8000" y="7324"/>
                    <a:pt x="8854" y="7324"/>
                  </a:cubicBezTo>
                  <a:cubicBezTo>
                    <a:pt x="9708" y="7324"/>
                    <a:pt x="10400" y="7072"/>
                    <a:pt x="10400" y="6762"/>
                  </a:cubicBezTo>
                  <a:cubicBezTo>
                    <a:pt x="10400" y="6535"/>
                    <a:pt x="10027" y="6342"/>
                    <a:pt x="9494" y="6253"/>
                  </a:cubicBezTo>
                  <a:lnTo>
                    <a:pt x="9514" y="6418"/>
                  </a:lnTo>
                  <a:close/>
                  <a:moveTo>
                    <a:pt x="1543" y="4300"/>
                  </a:moveTo>
                  <a:cubicBezTo>
                    <a:pt x="1391" y="4290"/>
                    <a:pt x="994" y="4166"/>
                    <a:pt x="577" y="3770"/>
                  </a:cubicBezTo>
                  <a:cubicBezTo>
                    <a:pt x="528" y="3723"/>
                    <a:pt x="450" y="3725"/>
                    <a:pt x="404" y="3776"/>
                  </a:cubicBezTo>
                  <a:cubicBezTo>
                    <a:pt x="358" y="3826"/>
                    <a:pt x="361" y="3906"/>
                    <a:pt x="411" y="3953"/>
                  </a:cubicBezTo>
                  <a:cubicBezTo>
                    <a:pt x="770" y="4296"/>
                    <a:pt x="1122" y="4456"/>
                    <a:pt x="1355" y="4518"/>
                  </a:cubicBezTo>
                  <a:cubicBezTo>
                    <a:pt x="1355" y="4522"/>
                    <a:pt x="1355" y="4526"/>
                    <a:pt x="1355" y="4530"/>
                  </a:cubicBezTo>
                  <a:lnTo>
                    <a:pt x="1281" y="5459"/>
                  </a:lnTo>
                  <a:cubicBezTo>
                    <a:pt x="1281" y="5460"/>
                    <a:pt x="1282" y="5461"/>
                    <a:pt x="1282" y="5462"/>
                  </a:cubicBezTo>
                  <a:lnTo>
                    <a:pt x="1086" y="6686"/>
                  </a:lnTo>
                  <a:cubicBezTo>
                    <a:pt x="1072" y="6771"/>
                    <a:pt x="1129" y="6852"/>
                    <a:pt x="1212" y="6866"/>
                  </a:cubicBezTo>
                  <a:cubicBezTo>
                    <a:pt x="1221" y="6867"/>
                    <a:pt x="1229" y="6867"/>
                    <a:pt x="1236" y="6867"/>
                  </a:cubicBezTo>
                  <a:cubicBezTo>
                    <a:pt x="1311" y="6867"/>
                    <a:pt x="1376" y="6813"/>
                    <a:pt x="1388" y="6736"/>
                  </a:cubicBezTo>
                  <a:lnTo>
                    <a:pt x="1586" y="5498"/>
                  </a:lnTo>
                  <a:lnTo>
                    <a:pt x="1718" y="6728"/>
                  </a:lnTo>
                  <a:cubicBezTo>
                    <a:pt x="1726" y="6808"/>
                    <a:pt x="1792" y="6867"/>
                    <a:pt x="1870" y="6867"/>
                  </a:cubicBezTo>
                  <a:cubicBezTo>
                    <a:pt x="1875" y="6867"/>
                    <a:pt x="1881" y="6867"/>
                    <a:pt x="1887" y="6867"/>
                  </a:cubicBezTo>
                  <a:cubicBezTo>
                    <a:pt x="1971" y="6857"/>
                    <a:pt x="2032" y="6780"/>
                    <a:pt x="2022" y="6694"/>
                  </a:cubicBezTo>
                  <a:lnTo>
                    <a:pt x="1895" y="5505"/>
                  </a:lnTo>
                  <a:lnTo>
                    <a:pt x="1845" y="4530"/>
                  </a:lnTo>
                  <a:cubicBezTo>
                    <a:pt x="1845" y="4527"/>
                    <a:pt x="1843" y="4523"/>
                    <a:pt x="1843" y="4519"/>
                  </a:cubicBezTo>
                  <a:cubicBezTo>
                    <a:pt x="2082" y="4456"/>
                    <a:pt x="2314" y="4293"/>
                    <a:pt x="2672" y="3953"/>
                  </a:cubicBezTo>
                  <a:cubicBezTo>
                    <a:pt x="2722" y="3906"/>
                    <a:pt x="2725" y="3826"/>
                    <a:pt x="2678" y="3776"/>
                  </a:cubicBezTo>
                  <a:cubicBezTo>
                    <a:pt x="2632" y="3725"/>
                    <a:pt x="2555" y="3722"/>
                    <a:pt x="2505" y="3770"/>
                  </a:cubicBezTo>
                  <a:cubicBezTo>
                    <a:pt x="2058" y="4195"/>
                    <a:pt x="1857" y="4286"/>
                    <a:pt x="1637" y="4301"/>
                  </a:cubicBezTo>
                  <a:lnTo>
                    <a:pt x="1730" y="5088"/>
                  </a:lnTo>
                  <a:lnTo>
                    <a:pt x="1608" y="5217"/>
                  </a:lnTo>
                  <a:lnTo>
                    <a:pt x="1501" y="5088"/>
                  </a:lnTo>
                  <a:lnTo>
                    <a:pt x="1574" y="4302"/>
                  </a:lnTo>
                  <a:cubicBezTo>
                    <a:pt x="1568" y="4303"/>
                    <a:pt x="1562" y="4303"/>
                    <a:pt x="1557" y="4304"/>
                  </a:cubicBezTo>
                  <a:cubicBezTo>
                    <a:pt x="1552" y="4303"/>
                    <a:pt x="1548" y="4300"/>
                    <a:pt x="1543" y="4300"/>
                  </a:cubicBezTo>
                  <a:close/>
                  <a:moveTo>
                    <a:pt x="1898" y="3969"/>
                  </a:moveTo>
                  <a:cubicBezTo>
                    <a:pt x="1898" y="3807"/>
                    <a:pt x="1769" y="3675"/>
                    <a:pt x="1610" y="3675"/>
                  </a:cubicBezTo>
                  <a:cubicBezTo>
                    <a:pt x="1452" y="3675"/>
                    <a:pt x="1323" y="3807"/>
                    <a:pt x="1323" y="3969"/>
                  </a:cubicBezTo>
                  <a:cubicBezTo>
                    <a:pt x="1323" y="4131"/>
                    <a:pt x="1452" y="4263"/>
                    <a:pt x="1610" y="4263"/>
                  </a:cubicBezTo>
                  <a:cubicBezTo>
                    <a:pt x="1769" y="4263"/>
                    <a:pt x="1898" y="4131"/>
                    <a:pt x="1898" y="3969"/>
                  </a:cubicBezTo>
                  <a:close/>
                  <a:moveTo>
                    <a:pt x="906" y="6253"/>
                  </a:moveTo>
                  <a:cubicBezTo>
                    <a:pt x="373" y="6342"/>
                    <a:pt x="0" y="6535"/>
                    <a:pt x="0" y="6762"/>
                  </a:cubicBezTo>
                  <a:cubicBezTo>
                    <a:pt x="0" y="7072"/>
                    <a:pt x="693" y="7324"/>
                    <a:pt x="1547" y="7324"/>
                  </a:cubicBezTo>
                  <a:cubicBezTo>
                    <a:pt x="2401" y="7324"/>
                    <a:pt x="3093" y="7072"/>
                    <a:pt x="3093" y="6762"/>
                  </a:cubicBezTo>
                  <a:cubicBezTo>
                    <a:pt x="3093" y="6534"/>
                    <a:pt x="2716" y="6340"/>
                    <a:pt x="2178" y="6252"/>
                  </a:cubicBezTo>
                  <a:lnTo>
                    <a:pt x="2189" y="6405"/>
                  </a:lnTo>
                  <a:cubicBezTo>
                    <a:pt x="2346" y="6463"/>
                    <a:pt x="2444" y="6542"/>
                    <a:pt x="2444" y="6629"/>
                  </a:cubicBezTo>
                  <a:cubicBezTo>
                    <a:pt x="2444" y="6807"/>
                    <a:pt x="2046" y="6952"/>
                    <a:pt x="1556" y="6952"/>
                  </a:cubicBezTo>
                  <a:cubicBezTo>
                    <a:pt x="1418" y="6952"/>
                    <a:pt x="1289" y="6939"/>
                    <a:pt x="1172" y="6918"/>
                  </a:cubicBezTo>
                  <a:cubicBezTo>
                    <a:pt x="1166" y="6918"/>
                    <a:pt x="1161" y="6918"/>
                    <a:pt x="1155" y="6917"/>
                  </a:cubicBezTo>
                  <a:cubicBezTo>
                    <a:pt x="1134" y="6915"/>
                    <a:pt x="1114" y="6910"/>
                    <a:pt x="1095" y="6903"/>
                  </a:cubicBezTo>
                  <a:cubicBezTo>
                    <a:pt x="840" y="6846"/>
                    <a:pt x="669" y="6745"/>
                    <a:pt x="669" y="6629"/>
                  </a:cubicBezTo>
                  <a:cubicBezTo>
                    <a:pt x="669" y="6548"/>
                    <a:pt x="751" y="6475"/>
                    <a:pt x="887" y="6418"/>
                  </a:cubicBezTo>
                  <a:lnTo>
                    <a:pt x="906" y="6253"/>
                  </a:lnTo>
                  <a:close/>
                </a:path>
              </a:pathLst>
            </a:custGeom>
            <a:solidFill>
              <a:srgbClr val="FFFFFF"/>
            </a:solidFill>
          </p:spPr>
          <p:txBody>
            <a:bodyPr vert="horz" wrap="square" lIns="91440" tIns="45720" rIns="91440" bIns="45720" anchor="t">
              <a:normAutofit/>
            </a:bodyPr>
            <a:lstStyle/>
            <a:p>
              <a:pPr marL="0" algn="l"/>
              <a:endParaRPr/>
            </a:p>
          </p:txBody>
        </p:sp>
      </p:grpSp>
      <p:grpSp>
        <p:nvGrpSpPr>
          <p:cNvPr id="7" name="Group 7"/>
          <p:cNvGrpSpPr/>
          <p:nvPr/>
        </p:nvGrpSpPr>
        <p:grpSpPr>
          <a:xfrm>
            <a:off x="428317" y="3146031"/>
            <a:ext cx="456703" cy="456703"/>
            <a:chOff x="809883" y="1822439"/>
            <a:chExt cx="721040" cy="721040"/>
          </a:xfrm>
        </p:grpSpPr>
        <p:sp>
          <p:nvSpPr>
            <p:cNvPr id="8" name="AutoShape 8"/>
            <p:cNvSpPr/>
            <p:nvPr/>
          </p:nvSpPr>
          <p:spPr>
            <a:xfrm>
              <a:off x="809883" y="1822439"/>
              <a:ext cx="721040" cy="721040"/>
            </a:xfrm>
            <a:prstGeom prst="ellipse">
              <a:avLst/>
            </a:prstGeom>
            <a:gradFill>
              <a:gsLst>
                <a:gs pos="0">
                  <a:srgbClr val="DC5DC2"/>
                </a:gs>
                <a:gs pos="68000">
                  <a:srgbClr val="6BA7E8"/>
                </a:gs>
                <a:gs pos="100000">
                  <a:srgbClr val="2851B6"/>
                </a:gs>
              </a:gsLst>
              <a:lin ang="10800000"/>
            </a:gradFill>
            <a:ln cap="flat" cmpd="sng">
              <a:prstDash val="solid"/>
            </a:ln>
          </p:spPr>
          <p:txBody>
            <a:bodyPr vert="horz" wrap="square" lIns="91440" tIns="45720" rIns="91440" bIns="45720" anchor="ctr">
              <a:normAutofit/>
            </a:bodyPr>
            <a:lstStyle/>
            <a:p>
              <a:pPr marL="0" algn="ctr"/>
              <a:endParaRPr/>
            </a:p>
          </p:txBody>
        </p:sp>
        <p:sp>
          <p:nvSpPr>
            <p:cNvPr id="9" name="Freeform 9"/>
            <p:cNvSpPr/>
            <p:nvPr/>
          </p:nvSpPr>
          <p:spPr>
            <a:xfrm>
              <a:off x="1001760" y="2010248"/>
              <a:ext cx="337286" cy="345422"/>
            </a:xfrm>
            <a:custGeom>
              <a:avLst/>
              <a:gdLst/>
              <a:ahLst/>
              <a:cxnLst/>
              <a:rect l="l" t="t" r="r" b="b"/>
              <a:pathLst>
                <a:path w="10400" h="10667">
                  <a:moveTo>
                    <a:pt x="8838" y="9330"/>
                  </a:moveTo>
                  <a:cubicBezTo>
                    <a:pt x="8838" y="10067"/>
                    <a:pt x="7206" y="10667"/>
                    <a:pt x="5192" y="10667"/>
                  </a:cubicBezTo>
                  <a:cubicBezTo>
                    <a:pt x="3180" y="10667"/>
                    <a:pt x="1547" y="10067"/>
                    <a:pt x="1547" y="9330"/>
                  </a:cubicBezTo>
                  <a:cubicBezTo>
                    <a:pt x="1547" y="8797"/>
                    <a:pt x="2406" y="8341"/>
                    <a:pt x="3638" y="8128"/>
                  </a:cubicBezTo>
                  <a:lnTo>
                    <a:pt x="3638" y="8495"/>
                  </a:lnTo>
                  <a:cubicBezTo>
                    <a:pt x="3293" y="8632"/>
                    <a:pt x="3077" y="8813"/>
                    <a:pt x="3077" y="9013"/>
                  </a:cubicBezTo>
                  <a:cubicBezTo>
                    <a:pt x="3077" y="9437"/>
                    <a:pt x="4015" y="9781"/>
                    <a:pt x="5171" y="9781"/>
                  </a:cubicBezTo>
                  <a:cubicBezTo>
                    <a:pt x="5497" y="9781"/>
                    <a:pt x="5802" y="9751"/>
                    <a:pt x="6077" y="9703"/>
                  </a:cubicBezTo>
                  <a:cubicBezTo>
                    <a:pt x="6090" y="9702"/>
                    <a:pt x="6102" y="9702"/>
                    <a:pt x="6114" y="9700"/>
                  </a:cubicBezTo>
                  <a:cubicBezTo>
                    <a:pt x="6165" y="9694"/>
                    <a:pt x="6212" y="9682"/>
                    <a:pt x="6259" y="9666"/>
                  </a:cubicBezTo>
                  <a:cubicBezTo>
                    <a:pt x="6859" y="9531"/>
                    <a:pt x="7264" y="9290"/>
                    <a:pt x="7264" y="9013"/>
                  </a:cubicBezTo>
                  <a:cubicBezTo>
                    <a:pt x="7264" y="8834"/>
                    <a:pt x="7090" y="8669"/>
                    <a:pt x="6806" y="8539"/>
                  </a:cubicBezTo>
                  <a:lnTo>
                    <a:pt x="6806" y="8137"/>
                  </a:lnTo>
                  <a:cubicBezTo>
                    <a:pt x="8006" y="8356"/>
                    <a:pt x="8838" y="8805"/>
                    <a:pt x="8838" y="9330"/>
                  </a:cubicBezTo>
                  <a:close/>
                  <a:moveTo>
                    <a:pt x="4079" y="1127"/>
                  </a:moveTo>
                  <a:cubicBezTo>
                    <a:pt x="4079" y="504"/>
                    <a:pt x="4578" y="0"/>
                    <a:pt x="5193" y="0"/>
                  </a:cubicBezTo>
                  <a:cubicBezTo>
                    <a:pt x="5807" y="0"/>
                    <a:pt x="6305" y="504"/>
                    <a:pt x="6305" y="1127"/>
                  </a:cubicBezTo>
                  <a:cubicBezTo>
                    <a:pt x="6305" y="1750"/>
                    <a:pt x="5807" y="2254"/>
                    <a:pt x="5193" y="2254"/>
                  </a:cubicBezTo>
                  <a:cubicBezTo>
                    <a:pt x="4578" y="2254"/>
                    <a:pt x="4079" y="1750"/>
                    <a:pt x="4079" y="1127"/>
                  </a:cubicBezTo>
                  <a:close/>
                  <a:moveTo>
                    <a:pt x="9353" y="1669"/>
                  </a:moveTo>
                  <a:cubicBezTo>
                    <a:pt x="8800" y="2578"/>
                    <a:pt x="7557" y="3340"/>
                    <a:pt x="6352" y="3340"/>
                  </a:cubicBezTo>
                  <a:cubicBezTo>
                    <a:pt x="6274" y="3340"/>
                    <a:pt x="6196" y="3336"/>
                    <a:pt x="6118" y="3330"/>
                  </a:cubicBezTo>
                  <a:cubicBezTo>
                    <a:pt x="6142" y="3615"/>
                    <a:pt x="6252" y="4928"/>
                    <a:pt x="6282" y="5755"/>
                  </a:cubicBezTo>
                  <a:cubicBezTo>
                    <a:pt x="6288" y="5783"/>
                    <a:pt x="6294" y="5811"/>
                    <a:pt x="6296" y="5841"/>
                  </a:cubicBezTo>
                  <a:lnTo>
                    <a:pt x="6568" y="10087"/>
                  </a:lnTo>
                  <a:cubicBezTo>
                    <a:pt x="6586" y="10373"/>
                    <a:pt x="5564" y="10428"/>
                    <a:pt x="5546" y="10154"/>
                  </a:cubicBezTo>
                  <a:lnTo>
                    <a:pt x="5318" y="6578"/>
                  </a:lnTo>
                  <a:cubicBezTo>
                    <a:pt x="5280" y="6574"/>
                    <a:pt x="5244" y="6567"/>
                    <a:pt x="5206" y="6567"/>
                  </a:cubicBezTo>
                  <a:cubicBezTo>
                    <a:pt x="5174" y="6567"/>
                    <a:pt x="5136" y="6577"/>
                    <a:pt x="5099" y="6587"/>
                  </a:cubicBezTo>
                  <a:lnTo>
                    <a:pt x="4851" y="10126"/>
                  </a:lnTo>
                  <a:cubicBezTo>
                    <a:pt x="4832" y="10398"/>
                    <a:pt x="3810" y="10338"/>
                    <a:pt x="3830" y="10052"/>
                  </a:cubicBezTo>
                  <a:lnTo>
                    <a:pt x="4144" y="5559"/>
                  </a:lnTo>
                  <a:cubicBezTo>
                    <a:pt x="4146" y="5538"/>
                    <a:pt x="4150" y="5520"/>
                    <a:pt x="4154" y="5500"/>
                  </a:cubicBezTo>
                  <a:cubicBezTo>
                    <a:pt x="4199" y="4432"/>
                    <a:pt x="4252" y="3400"/>
                    <a:pt x="4257" y="3326"/>
                  </a:cubicBezTo>
                  <a:cubicBezTo>
                    <a:pt x="4169" y="3334"/>
                    <a:pt x="4081" y="3340"/>
                    <a:pt x="3994" y="3340"/>
                  </a:cubicBezTo>
                  <a:cubicBezTo>
                    <a:pt x="2788" y="3340"/>
                    <a:pt x="1546" y="2578"/>
                    <a:pt x="993" y="1669"/>
                  </a:cubicBezTo>
                  <a:cubicBezTo>
                    <a:pt x="879" y="1481"/>
                    <a:pt x="936" y="1235"/>
                    <a:pt x="1122" y="1120"/>
                  </a:cubicBezTo>
                  <a:cubicBezTo>
                    <a:pt x="1308" y="1003"/>
                    <a:pt x="1551" y="1062"/>
                    <a:pt x="1665" y="1250"/>
                  </a:cubicBezTo>
                  <a:cubicBezTo>
                    <a:pt x="2166" y="2073"/>
                    <a:pt x="3484" y="2756"/>
                    <a:pt x="4493" y="2470"/>
                  </a:cubicBezTo>
                  <a:cubicBezTo>
                    <a:pt x="4663" y="2411"/>
                    <a:pt x="4865" y="2374"/>
                    <a:pt x="5089" y="2365"/>
                  </a:cubicBezTo>
                  <a:lnTo>
                    <a:pt x="4729" y="5423"/>
                  </a:lnTo>
                  <a:lnTo>
                    <a:pt x="5203" y="5915"/>
                  </a:lnTo>
                  <a:lnTo>
                    <a:pt x="5617" y="5423"/>
                  </a:lnTo>
                  <a:lnTo>
                    <a:pt x="5330" y="2373"/>
                  </a:lnTo>
                  <a:cubicBezTo>
                    <a:pt x="5531" y="2387"/>
                    <a:pt x="5725" y="2423"/>
                    <a:pt x="5890" y="2481"/>
                  </a:cubicBezTo>
                  <a:cubicBezTo>
                    <a:pt x="6894" y="2741"/>
                    <a:pt x="8187" y="2063"/>
                    <a:pt x="8681" y="1250"/>
                  </a:cubicBezTo>
                  <a:cubicBezTo>
                    <a:pt x="8795" y="1062"/>
                    <a:pt x="9038" y="1003"/>
                    <a:pt x="9224" y="1119"/>
                  </a:cubicBezTo>
                  <a:cubicBezTo>
                    <a:pt x="9410" y="1235"/>
                    <a:pt x="9468" y="1481"/>
                    <a:pt x="9353" y="1669"/>
                  </a:cubicBezTo>
                  <a:close/>
                  <a:moveTo>
                    <a:pt x="8844" y="4304"/>
                  </a:moveTo>
                  <a:cubicBezTo>
                    <a:pt x="8839" y="4303"/>
                    <a:pt x="8833" y="4303"/>
                    <a:pt x="8827" y="4302"/>
                  </a:cubicBezTo>
                  <a:lnTo>
                    <a:pt x="8900" y="5088"/>
                  </a:lnTo>
                  <a:lnTo>
                    <a:pt x="8793" y="5217"/>
                  </a:lnTo>
                  <a:lnTo>
                    <a:pt x="8671" y="5088"/>
                  </a:lnTo>
                  <a:lnTo>
                    <a:pt x="8763" y="4301"/>
                  </a:lnTo>
                  <a:cubicBezTo>
                    <a:pt x="8543" y="4286"/>
                    <a:pt x="8343" y="4195"/>
                    <a:pt x="7895" y="3770"/>
                  </a:cubicBezTo>
                  <a:cubicBezTo>
                    <a:pt x="7846" y="3723"/>
                    <a:pt x="7769" y="3725"/>
                    <a:pt x="7722" y="3776"/>
                  </a:cubicBezTo>
                  <a:cubicBezTo>
                    <a:pt x="7676" y="3826"/>
                    <a:pt x="7679" y="3906"/>
                    <a:pt x="7729" y="3953"/>
                  </a:cubicBezTo>
                  <a:cubicBezTo>
                    <a:pt x="8086" y="4293"/>
                    <a:pt x="8319" y="4456"/>
                    <a:pt x="8558" y="4519"/>
                  </a:cubicBezTo>
                  <a:cubicBezTo>
                    <a:pt x="8558" y="4523"/>
                    <a:pt x="8556" y="4527"/>
                    <a:pt x="8556" y="4530"/>
                  </a:cubicBezTo>
                  <a:lnTo>
                    <a:pt x="8505" y="5505"/>
                  </a:lnTo>
                  <a:lnTo>
                    <a:pt x="8378" y="6694"/>
                  </a:lnTo>
                  <a:cubicBezTo>
                    <a:pt x="8369" y="6780"/>
                    <a:pt x="8430" y="6857"/>
                    <a:pt x="8514" y="6867"/>
                  </a:cubicBezTo>
                  <a:cubicBezTo>
                    <a:pt x="8520" y="6867"/>
                    <a:pt x="8525" y="6867"/>
                    <a:pt x="8530" y="6867"/>
                  </a:cubicBezTo>
                  <a:cubicBezTo>
                    <a:pt x="8608" y="6867"/>
                    <a:pt x="8674" y="6808"/>
                    <a:pt x="8683" y="6728"/>
                  </a:cubicBezTo>
                  <a:lnTo>
                    <a:pt x="8815" y="5498"/>
                  </a:lnTo>
                  <a:lnTo>
                    <a:pt x="9012" y="6736"/>
                  </a:lnTo>
                  <a:cubicBezTo>
                    <a:pt x="9025" y="6813"/>
                    <a:pt x="9090" y="6868"/>
                    <a:pt x="9164" y="6868"/>
                  </a:cubicBezTo>
                  <a:cubicBezTo>
                    <a:pt x="9172" y="6868"/>
                    <a:pt x="9180" y="6867"/>
                    <a:pt x="9188" y="6866"/>
                  </a:cubicBezTo>
                  <a:cubicBezTo>
                    <a:pt x="9272" y="6852"/>
                    <a:pt x="9328" y="6771"/>
                    <a:pt x="9315" y="6686"/>
                  </a:cubicBezTo>
                  <a:lnTo>
                    <a:pt x="9119" y="5462"/>
                  </a:lnTo>
                  <a:cubicBezTo>
                    <a:pt x="9119" y="5461"/>
                    <a:pt x="9120" y="5460"/>
                    <a:pt x="9120" y="5459"/>
                  </a:cubicBezTo>
                  <a:lnTo>
                    <a:pt x="9046" y="4530"/>
                  </a:lnTo>
                  <a:cubicBezTo>
                    <a:pt x="9046" y="4526"/>
                    <a:pt x="9046" y="4522"/>
                    <a:pt x="9045" y="4518"/>
                  </a:cubicBezTo>
                  <a:cubicBezTo>
                    <a:pt x="9279" y="4456"/>
                    <a:pt x="9631" y="4296"/>
                    <a:pt x="9990" y="3953"/>
                  </a:cubicBezTo>
                  <a:cubicBezTo>
                    <a:pt x="10040" y="3906"/>
                    <a:pt x="10043" y="3826"/>
                    <a:pt x="9997" y="3776"/>
                  </a:cubicBezTo>
                  <a:cubicBezTo>
                    <a:pt x="9950" y="3725"/>
                    <a:pt x="9873" y="3723"/>
                    <a:pt x="9823" y="3770"/>
                  </a:cubicBezTo>
                  <a:cubicBezTo>
                    <a:pt x="9407" y="4166"/>
                    <a:pt x="9010" y="4290"/>
                    <a:pt x="8857" y="4300"/>
                  </a:cubicBezTo>
                  <a:cubicBezTo>
                    <a:pt x="8852" y="4300"/>
                    <a:pt x="8849" y="4303"/>
                    <a:pt x="8844" y="4304"/>
                  </a:cubicBezTo>
                  <a:close/>
                  <a:moveTo>
                    <a:pt x="8790" y="4263"/>
                  </a:moveTo>
                  <a:cubicBezTo>
                    <a:pt x="8949" y="4263"/>
                    <a:pt x="9078" y="4131"/>
                    <a:pt x="9078" y="3969"/>
                  </a:cubicBezTo>
                  <a:cubicBezTo>
                    <a:pt x="9078" y="3807"/>
                    <a:pt x="8949" y="3675"/>
                    <a:pt x="8790" y="3675"/>
                  </a:cubicBezTo>
                  <a:cubicBezTo>
                    <a:pt x="8631" y="3675"/>
                    <a:pt x="8503" y="3807"/>
                    <a:pt x="8503" y="3969"/>
                  </a:cubicBezTo>
                  <a:cubicBezTo>
                    <a:pt x="8503" y="4131"/>
                    <a:pt x="8631" y="4263"/>
                    <a:pt x="8790" y="4263"/>
                  </a:cubicBezTo>
                  <a:close/>
                  <a:moveTo>
                    <a:pt x="9514" y="6418"/>
                  </a:moveTo>
                  <a:cubicBezTo>
                    <a:pt x="9649" y="6475"/>
                    <a:pt x="9732" y="6548"/>
                    <a:pt x="9732" y="6629"/>
                  </a:cubicBezTo>
                  <a:cubicBezTo>
                    <a:pt x="9732" y="6745"/>
                    <a:pt x="9561" y="6846"/>
                    <a:pt x="9306" y="6903"/>
                  </a:cubicBezTo>
                  <a:cubicBezTo>
                    <a:pt x="9287" y="6910"/>
                    <a:pt x="9267" y="6915"/>
                    <a:pt x="9245" y="6917"/>
                  </a:cubicBezTo>
                  <a:cubicBezTo>
                    <a:pt x="9240" y="6918"/>
                    <a:pt x="9235" y="6918"/>
                    <a:pt x="9229" y="6918"/>
                  </a:cubicBezTo>
                  <a:cubicBezTo>
                    <a:pt x="9112" y="6939"/>
                    <a:pt x="8983" y="6952"/>
                    <a:pt x="8845" y="6952"/>
                  </a:cubicBezTo>
                  <a:cubicBezTo>
                    <a:pt x="8355" y="6952"/>
                    <a:pt x="7957" y="6807"/>
                    <a:pt x="7957" y="6629"/>
                  </a:cubicBezTo>
                  <a:cubicBezTo>
                    <a:pt x="7957" y="6542"/>
                    <a:pt x="8055" y="6463"/>
                    <a:pt x="8211" y="6405"/>
                  </a:cubicBezTo>
                  <a:lnTo>
                    <a:pt x="8222" y="6252"/>
                  </a:lnTo>
                  <a:cubicBezTo>
                    <a:pt x="7685" y="6340"/>
                    <a:pt x="7308" y="6534"/>
                    <a:pt x="7308" y="6762"/>
                  </a:cubicBezTo>
                  <a:cubicBezTo>
                    <a:pt x="7308" y="7072"/>
                    <a:pt x="8000" y="7324"/>
                    <a:pt x="8854" y="7324"/>
                  </a:cubicBezTo>
                  <a:cubicBezTo>
                    <a:pt x="9708" y="7324"/>
                    <a:pt x="10400" y="7072"/>
                    <a:pt x="10400" y="6762"/>
                  </a:cubicBezTo>
                  <a:cubicBezTo>
                    <a:pt x="10400" y="6535"/>
                    <a:pt x="10027" y="6342"/>
                    <a:pt x="9494" y="6253"/>
                  </a:cubicBezTo>
                  <a:lnTo>
                    <a:pt x="9514" y="6418"/>
                  </a:lnTo>
                  <a:close/>
                  <a:moveTo>
                    <a:pt x="1543" y="4300"/>
                  </a:moveTo>
                  <a:cubicBezTo>
                    <a:pt x="1391" y="4290"/>
                    <a:pt x="994" y="4166"/>
                    <a:pt x="577" y="3770"/>
                  </a:cubicBezTo>
                  <a:cubicBezTo>
                    <a:pt x="528" y="3723"/>
                    <a:pt x="450" y="3725"/>
                    <a:pt x="404" y="3776"/>
                  </a:cubicBezTo>
                  <a:cubicBezTo>
                    <a:pt x="358" y="3826"/>
                    <a:pt x="361" y="3906"/>
                    <a:pt x="411" y="3953"/>
                  </a:cubicBezTo>
                  <a:cubicBezTo>
                    <a:pt x="770" y="4296"/>
                    <a:pt x="1122" y="4456"/>
                    <a:pt x="1355" y="4518"/>
                  </a:cubicBezTo>
                  <a:cubicBezTo>
                    <a:pt x="1355" y="4522"/>
                    <a:pt x="1355" y="4526"/>
                    <a:pt x="1355" y="4530"/>
                  </a:cubicBezTo>
                  <a:lnTo>
                    <a:pt x="1281" y="5459"/>
                  </a:lnTo>
                  <a:cubicBezTo>
                    <a:pt x="1281" y="5460"/>
                    <a:pt x="1282" y="5461"/>
                    <a:pt x="1282" y="5462"/>
                  </a:cubicBezTo>
                  <a:lnTo>
                    <a:pt x="1086" y="6686"/>
                  </a:lnTo>
                  <a:cubicBezTo>
                    <a:pt x="1072" y="6771"/>
                    <a:pt x="1129" y="6852"/>
                    <a:pt x="1212" y="6866"/>
                  </a:cubicBezTo>
                  <a:cubicBezTo>
                    <a:pt x="1221" y="6867"/>
                    <a:pt x="1229" y="6867"/>
                    <a:pt x="1236" y="6867"/>
                  </a:cubicBezTo>
                  <a:cubicBezTo>
                    <a:pt x="1311" y="6867"/>
                    <a:pt x="1376" y="6813"/>
                    <a:pt x="1388" y="6736"/>
                  </a:cubicBezTo>
                  <a:lnTo>
                    <a:pt x="1586" y="5498"/>
                  </a:lnTo>
                  <a:lnTo>
                    <a:pt x="1718" y="6728"/>
                  </a:lnTo>
                  <a:cubicBezTo>
                    <a:pt x="1726" y="6808"/>
                    <a:pt x="1792" y="6867"/>
                    <a:pt x="1870" y="6867"/>
                  </a:cubicBezTo>
                  <a:cubicBezTo>
                    <a:pt x="1875" y="6867"/>
                    <a:pt x="1881" y="6867"/>
                    <a:pt x="1887" y="6867"/>
                  </a:cubicBezTo>
                  <a:cubicBezTo>
                    <a:pt x="1971" y="6857"/>
                    <a:pt x="2032" y="6780"/>
                    <a:pt x="2022" y="6694"/>
                  </a:cubicBezTo>
                  <a:lnTo>
                    <a:pt x="1895" y="5505"/>
                  </a:lnTo>
                  <a:lnTo>
                    <a:pt x="1845" y="4530"/>
                  </a:lnTo>
                  <a:cubicBezTo>
                    <a:pt x="1845" y="4527"/>
                    <a:pt x="1843" y="4523"/>
                    <a:pt x="1843" y="4519"/>
                  </a:cubicBezTo>
                  <a:cubicBezTo>
                    <a:pt x="2082" y="4456"/>
                    <a:pt x="2314" y="4293"/>
                    <a:pt x="2672" y="3953"/>
                  </a:cubicBezTo>
                  <a:cubicBezTo>
                    <a:pt x="2722" y="3906"/>
                    <a:pt x="2725" y="3826"/>
                    <a:pt x="2678" y="3776"/>
                  </a:cubicBezTo>
                  <a:cubicBezTo>
                    <a:pt x="2632" y="3725"/>
                    <a:pt x="2555" y="3722"/>
                    <a:pt x="2505" y="3770"/>
                  </a:cubicBezTo>
                  <a:cubicBezTo>
                    <a:pt x="2058" y="4195"/>
                    <a:pt x="1857" y="4286"/>
                    <a:pt x="1637" y="4301"/>
                  </a:cubicBezTo>
                  <a:lnTo>
                    <a:pt x="1730" y="5088"/>
                  </a:lnTo>
                  <a:lnTo>
                    <a:pt x="1608" y="5217"/>
                  </a:lnTo>
                  <a:lnTo>
                    <a:pt x="1501" y="5088"/>
                  </a:lnTo>
                  <a:lnTo>
                    <a:pt x="1574" y="4302"/>
                  </a:lnTo>
                  <a:cubicBezTo>
                    <a:pt x="1568" y="4303"/>
                    <a:pt x="1562" y="4303"/>
                    <a:pt x="1557" y="4304"/>
                  </a:cubicBezTo>
                  <a:cubicBezTo>
                    <a:pt x="1552" y="4303"/>
                    <a:pt x="1548" y="4300"/>
                    <a:pt x="1543" y="4300"/>
                  </a:cubicBezTo>
                  <a:close/>
                  <a:moveTo>
                    <a:pt x="1898" y="3969"/>
                  </a:moveTo>
                  <a:cubicBezTo>
                    <a:pt x="1898" y="3807"/>
                    <a:pt x="1769" y="3675"/>
                    <a:pt x="1610" y="3675"/>
                  </a:cubicBezTo>
                  <a:cubicBezTo>
                    <a:pt x="1452" y="3675"/>
                    <a:pt x="1323" y="3807"/>
                    <a:pt x="1323" y="3969"/>
                  </a:cubicBezTo>
                  <a:cubicBezTo>
                    <a:pt x="1323" y="4131"/>
                    <a:pt x="1452" y="4263"/>
                    <a:pt x="1610" y="4263"/>
                  </a:cubicBezTo>
                  <a:cubicBezTo>
                    <a:pt x="1769" y="4263"/>
                    <a:pt x="1898" y="4131"/>
                    <a:pt x="1898" y="3969"/>
                  </a:cubicBezTo>
                  <a:close/>
                  <a:moveTo>
                    <a:pt x="906" y="6253"/>
                  </a:moveTo>
                  <a:cubicBezTo>
                    <a:pt x="373" y="6342"/>
                    <a:pt x="0" y="6535"/>
                    <a:pt x="0" y="6762"/>
                  </a:cubicBezTo>
                  <a:cubicBezTo>
                    <a:pt x="0" y="7072"/>
                    <a:pt x="693" y="7324"/>
                    <a:pt x="1547" y="7324"/>
                  </a:cubicBezTo>
                  <a:cubicBezTo>
                    <a:pt x="2401" y="7324"/>
                    <a:pt x="3093" y="7072"/>
                    <a:pt x="3093" y="6762"/>
                  </a:cubicBezTo>
                  <a:cubicBezTo>
                    <a:pt x="3093" y="6534"/>
                    <a:pt x="2716" y="6340"/>
                    <a:pt x="2178" y="6252"/>
                  </a:cubicBezTo>
                  <a:lnTo>
                    <a:pt x="2189" y="6405"/>
                  </a:lnTo>
                  <a:cubicBezTo>
                    <a:pt x="2346" y="6463"/>
                    <a:pt x="2444" y="6542"/>
                    <a:pt x="2444" y="6629"/>
                  </a:cubicBezTo>
                  <a:cubicBezTo>
                    <a:pt x="2444" y="6807"/>
                    <a:pt x="2046" y="6952"/>
                    <a:pt x="1556" y="6952"/>
                  </a:cubicBezTo>
                  <a:cubicBezTo>
                    <a:pt x="1418" y="6952"/>
                    <a:pt x="1289" y="6939"/>
                    <a:pt x="1172" y="6918"/>
                  </a:cubicBezTo>
                  <a:cubicBezTo>
                    <a:pt x="1166" y="6918"/>
                    <a:pt x="1161" y="6918"/>
                    <a:pt x="1155" y="6917"/>
                  </a:cubicBezTo>
                  <a:cubicBezTo>
                    <a:pt x="1134" y="6915"/>
                    <a:pt x="1114" y="6910"/>
                    <a:pt x="1095" y="6903"/>
                  </a:cubicBezTo>
                  <a:cubicBezTo>
                    <a:pt x="840" y="6846"/>
                    <a:pt x="669" y="6745"/>
                    <a:pt x="669" y="6629"/>
                  </a:cubicBezTo>
                  <a:cubicBezTo>
                    <a:pt x="669" y="6548"/>
                    <a:pt x="751" y="6475"/>
                    <a:pt x="887" y="6418"/>
                  </a:cubicBezTo>
                  <a:lnTo>
                    <a:pt x="906" y="6253"/>
                  </a:lnTo>
                  <a:close/>
                </a:path>
              </a:pathLst>
            </a:custGeom>
            <a:solidFill>
              <a:srgbClr val="FFFFFF"/>
            </a:solidFill>
          </p:spPr>
          <p:txBody>
            <a:bodyPr vert="horz" wrap="square" lIns="91440" tIns="45720" rIns="91440" bIns="45720" anchor="t">
              <a:normAutofit/>
            </a:bodyPr>
            <a:lstStyle/>
            <a:p>
              <a:pPr marL="0" algn="l"/>
              <a:endParaRPr/>
            </a:p>
          </p:txBody>
        </p:sp>
      </p:grpSp>
      <p:grpSp>
        <p:nvGrpSpPr>
          <p:cNvPr id="10" name="Group 10"/>
          <p:cNvGrpSpPr/>
          <p:nvPr/>
        </p:nvGrpSpPr>
        <p:grpSpPr>
          <a:xfrm>
            <a:off x="428317" y="4929220"/>
            <a:ext cx="456703" cy="456703"/>
            <a:chOff x="809883" y="1822439"/>
            <a:chExt cx="721040" cy="721040"/>
          </a:xfrm>
        </p:grpSpPr>
        <p:sp>
          <p:nvSpPr>
            <p:cNvPr id="11" name="AutoShape 11"/>
            <p:cNvSpPr/>
            <p:nvPr/>
          </p:nvSpPr>
          <p:spPr>
            <a:xfrm>
              <a:off x="809883" y="1822439"/>
              <a:ext cx="721040" cy="721040"/>
            </a:xfrm>
            <a:prstGeom prst="ellipse">
              <a:avLst/>
            </a:prstGeom>
            <a:gradFill>
              <a:gsLst>
                <a:gs pos="0">
                  <a:srgbClr val="DC5DC2"/>
                </a:gs>
                <a:gs pos="68000">
                  <a:srgbClr val="6BA7E8"/>
                </a:gs>
                <a:gs pos="100000">
                  <a:srgbClr val="2851B6"/>
                </a:gs>
              </a:gsLst>
              <a:lin ang="10800000"/>
            </a:gradFill>
            <a:ln cap="flat" cmpd="sng">
              <a:prstDash val="solid"/>
            </a:ln>
          </p:spPr>
          <p:txBody>
            <a:bodyPr vert="horz" wrap="square" lIns="91440" tIns="45720" rIns="91440" bIns="45720" anchor="ctr">
              <a:normAutofit/>
            </a:bodyPr>
            <a:lstStyle/>
            <a:p>
              <a:pPr marL="0" algn="ctr"/>
              <a:endParaRPr/>
            </a:p>
          </p:txBody>
        </p:sp>
        <p:sp>
          <p:nvSpPr>
            <p:cNvPr id="12" name="Freeform 12"/>
            <p:cNvSpPr/>
            <p:nvPr/>
          </p:nvSpPr>
          <p:spPr>
            <a:xfrm>
              <a:off x="1001760" y="2010248"/>
              <a:ext cx="337286" cy="345422"/>
            </a:xfrm>
            <a:custGeom>
              <a:avLst/>
              <a:gdLst/>
              <a:ahLst/>
              <a:cxnLst/>
              <a:rect l="l" t="t" r="r" b="b"/>
              <a:pathLst>
                <a:path w="10400" h="10667">
                  <a:moveTo>
                    <a:pt x="8838" y="9330"/>
                  </a:moveTo>
                  <a:cubicBezTo>
                    <a:pt x="8838" y="10067"/>
                    <a:pt x="7206" y="10667"/>
                    <a:pt x="5192" y="10667"/>
                  </a:cubicBezTo>
                  <a:cubicBezTo>
                    <a:pt x="3180" y="10667"/>
                    <a:pt x="1547" y="10067"/>
                    <a:pt x="1547" y="9330"/>
                  </a:cubicBezTo>
                  <a:cubicBezTo>
                    <a:pt x="1547" y="8797"/>
                    <a:pt x="2406" y="8341"/>
                    <a:pt x="3638" y="8128"/>
                  </a:cubicBezTo>
                  <a:lnTo>
                    <a:pt x="3638" y="8495"/>
                  </a:lnTo>
                  <a:cubicBezTo>
                    <a:pt x="3293" y="8632"/>
                    <a:pt x="3077" y="8813"/>
                    <a:pt x="3077" y="9013"/>
                  </a:cubicBezTo>
                  <a:cubicBezTo>
                    <a:pt x="3077" y="9437"/>
                    <a:pt x="4015" y="9781"/>
                    <a:pt x="5171" y="9781"/>
                  </a:cubicBezTo>
                  <a:cubicBezTo>
                    <a:pt x="5497" y="9781"/>
                    <a:pt x="5802" y="9751"/>
                    <a:pt x="6077" y="9703"/>
                  </a:cubicBezTo>
                  <a:cubicBezTo>
                    <a:pt x="6090" y="9702"/>
                    <a:pt x="6102" y="9702"/>
                    <a:pt x="6114" y="9700"/>
                  </a:cubicBezTo>
                  <a:cubicBezTo>
                    <a:pt x="6165" y="9694"/>
                    <a:pt x="6212" y="9682"/>
                    <a:pt x="6259" y="9666"/>
                  </a:cubicBezTo>
                  <a:cubicBezTo>
                    <a:pt x="6859" y="9531"/>
                    <a:pt x="7264" y="9290"/>
                    <a:pt x="7264" y="9013"/>
                  </a:cubicBezTo>
                  <a:cubicBezTo>
                    <a:pt x="7264" y="8834"/>
                    <a:pt x="7090" y="8669"/>
                    <a:pt x="6806" y="8539"/>
                  </a:cubicBezTo>
                  <a:lnTo>
                    <a:pt x="6806" y="8137"/>
                  </a:lnTo>
                  <a:cubicBezTo>
                    <a:pt x="8006" y="8356"/>
                    <a:pt x="8838" y="8805"/>
                    <a:pt x="8838" y="9330"/>
                  </a:cubicBezTo>
                  <a:close/>
                  <a:moveTo>
                    <a:pt x="4079" y="1127"/>
                  </a:moveTo>
                  <a:cubicBezTo>
                    <a:pt x="4079" y="504"/>
                    <a:pt x="4578" y="0"/>
                    <a:pt x="5193" y="0"/>
                  </a:cubicBezTo>
                  <a:cubicBezTo>
                    <a:pt x="5807" y="0"/>
                    <a:pt x="6305" y="504"/>
                    <a:pt x="6305" y="1127"/>
                  </a:cubicBezTo>
                  <a:cubicBezTo>
                    <a:pt x="6305" y="1750"/>
                    <a:pt x="5807" y="2254"/>
                    <a:pt x="5193" y="2254"/>
                  </a:cubicBezTo>
                  <a:cubicBezTo>
                    <a:pt x="4578" y="2254"/>
                    <a:pt x="4079" y="1750"/>
                    <a:pt x="4079" y="1127"/>
                  </a:cubicBezTo>
                  <a:close/>
                  <a:moveTo>
                    <a:pt x="9353" y="1669"/>
                  </a:moveTo>
                  <a:cubicBezTo>
                    <a:pt x="8800" y="2578"/>
                    <a:pt x="7557" y="3340"/>
                    <a:pt x="6352" y="3340"/>
                  </a:cubicBezTo>
                  <a:cubicBezTo>
                    <a:pt x="6274" y="3340"/>
                    <a:pt x="6196" y="3336"/>
                    <a:pt x="6118" y="3330"/>
                  </a:cubicBezTo>
                  <a:cubicBezTo>
                    <a:pt x="6142" y="3615"/>
                    <a:pt x="6252" y="4928"/>
                    <a:pt x="6282" y="5755"/>
                  </a:cubicBezTo>
                  <a:cubicBezTo>
                    <a:pt x="6288" y="5783"/>
                    <a:pt x="6294" y="5811"/>
                    <a:pt x="6296" y="5841"/>
                  </a:cubicBezTo>
                  <a:lnTo>
                    <a:pt x="6568" y="10087"/>
                  </a:lnTo>
                  <a:cubicBezTo>
                    <a:pt x="6586" y="10373"/>
                    <a:pt x="5564" y="10428"/>
                    <a:pt x="5546" y="10154"/>
                  </a:cubicBezTo>
                  <a:lnTo>
                    <a:pt x="5318" y="6578"/>
                  </a:lnTo>
                  <a:cubicBezTo>
                    <a:pt x="5280" y="6574"/>
                    <a:pt x="5244" y="6567"/>
                    <a:pt x="5206" y="6567"/>
                  </a:cubicBezTo>
                  <a:cubicBezTo>
                    <a:pt x="5174" y="6567"/>
                    <a:pt x="5136" y="6577"/>
                    <a:pt x="5099" y="6587"/>
                  </a:cubicBezTo>
                  <a:lnTo>
                    <a:pt x="4851" y="10126"/>
                  </a:lnTo>
                  <a:cubicBezTo>
                    <a:pt x="4832" y="10398"/>
                    <a:pt x="3810" y="10338"/>
                    <a:pt x="3830" y="10052"/>
                  </a:cubicBezTo>
                  <a:lnTo>
                    <a:pt x="4144" y="5559"/>
                  </a:lnTo>
                  <a:cubicBezTo>
                    <a:pt x="4146" y="5538"/>
                    <a:pt x="4150" y="5520"/>
                    <a:pt x="4154" y="5500"/>
                  </a:cubicBezTo>
                  <a:cubicBezTo>
                    <a:pt x="4199" y="4432"/>
                    <a:pt x="4252" y="3400"/>
                    <a:pt x="4257" y="3326"/>
                  </a:cubicBezTo>
                  <a:cubicBezTo>
                    <a:pt x="4169" y="3334"/>
                    <a:pt x="4081" y="3340"/>
                    <a:pt x="3994" y="3340"/>
                  </a:cubicBezTo>
                  <a:cubicBezTo>
                    <a:pt x="2788" y="3340"/>
                    <a:pt x="1546" y="2578"/>
                    <a:pt x="993" y="1669"/>
                  </a:cubicBezTo>
                  <a:cubicBezTo>
                    <a:pt x="879" y="1481"/>
                    <a:pt x="936" y="1235"/>
                    <a:pt x="1122" y="1120"/>
                  </a:cubicBezTo>
                  <a:cubicBezTo>
                    <a:pt x="1308" y="1003"/>
                    <a:pt x="1551" y="1062"/>
                    <a:pt x="1665" y="1250"/>
                  </a:cubicBezTo>
                  <a:cubicBezTo>
                    <a:pt x="2166" y="2073"/>
                    <a:pt x="3484" y="2756"/>
                    <a:pt x="4493" y="2470"/>
                  </a:cubicBezTo>
                  <a:cubicBezTo>
                    <a:pt x="4663" y="2411"/>
                    <a:pt x="4865" y="2374"/>
                    <a:pt x="5089" y="2365"/>
                  </a:cubicBezTo>
                  <a:lnTo>
                    <a:pt x="4729" y="5423"/>
                  </a:lnTo>
                  <a:lnTo>
                    <a:pt x="5203" y="5915"/>
                  </a:lnTo>
                  <a:lnTo>
                    <a:pt x="5617" y="5423"/>
                  </a:lnTo>
                  <a:lnTo>
                    <a:pt x="5330" y="2373"/>
                  </a:lnTo>
                  <a:cubicBezTo>
                    <a:pt x="5531" y="2387"/>
                    <a:pt x="5725" y="2423"/>
                    <a:pt x="5890" y="2481"/>
                  </a:cubicBezTo>
                  <a:cubicBezTo>
                    <a:pt x="6894" y="2741"/>
                    <a:pt x="8187" y="2063"/>
                    <a:pt x="8681" y="1250"/>
                  </a:cubicBezTo>
                  <a:cubicBezTo>
                    <a:pt x="8795" y="1062"/>
                    <a:pt x="9038" y="1003"/>
                    <a:pt x="9224" y="1119"/>
                  </a:cubicBezTo>
                  <a:cubicBezTo>
                    <a:pt x="9410" y="1235"/>
                    <a:pt x="9468" y="1481"/>
                    <a:pt x="9353" y="1669"/>
                  </a:cubicBezTo>
                  <a:close/>
                  <a:moveTo>
                    <a:pt x="8844" y="4304"/>
                  </a:moveTo>
                  <a:cubicBezTo>
                    <a:pt x="8839" y="4303"/>
                    <a:pt x="8833" y="4303"/>
                    <a:pt x="8827" y="4302"/>
                  </a:cubicBezTo>
                  <a:lnTo>
                    <a:pt x="8900" y="5088"/>
                  </a:lnTo>
                  <a:lnTo>
                    <a:pt x="8793" y="5217"/>
                  </a:lnTo>
                  <a:lnTo>
                    <a:pt x="8671" y="5088"/>
                  </a:lnTo>
                  <a:lnTo>
                    <a:pt x="8763" y="4301"/>
                  </a:lnTo>
                  <a:cubicBezTo>
                    <a:pt x="8543" y="4286"/>
                    <a:pt x="8343" y="4195"/>
                    <a:pt x="7895" y="3770"/>
                  </a:cubicBezTo>
                  <a:cubicBezTo>
                    <a:pt x="7846" y="3723"/>
                    <a:pt x="7769" y="3725"/>
                    <a:pt x="7722" y="3776"/>
                  </a:cubicBezTo>
                  <a:cubicBezTo>
                    <a:pt x="7676" y="3826"/>
                    <a:pt x="7679" y="3906"/>
                    <a:pt x="7729" y="3953"/>
                  </a:cubicBezTo>
                  <a:cubicBezTo>
                    <a:pt x="8086" y="4293"/>
                    <a:pt x="8319" y="4456"/>
                    <a:pt x="8558" y="4519"/>
                  </a:cubicBezTo>
                  <a:cubicBezTo>
                    <a:pt x="8558" y="4523"/>
                    <a:pt x="8556" y="4527"/>
                    <a:pt x="8556" y="4530"/>
                  </a:cubicBezTo>
                  <a:lnTo>
                    <a:pt x="8505" y="5505"/>
                  </a:lnTo>
                  <a:lnTo>
                    <a:pt x="8378" y="6694"/>
                  </a:lnTo>
                  <a:cubicBezTo>
                    <a:pt x="8369" y="6780"/>
                    <a:pt x="8430" y="6857"/>
                    <a:pt x="8514" y="6867"/>
                  </a:cubicBezTo>
                  <a:cubicBezTo>
                    <a:pt x="8520" y="6867"/>
                    <a:pt x="8525" y="6867"/>
                    <a:pt x="8530" y="6867"/>
                  </a:cubicBezTo>
                  <a:cubicBezTo>
                    <a:pt x="8608" y="6867"/>
                    <a:pt x="8674" y="6808"/>
                    <a:pt x="8683" y="6728"/>
                  </a:cubicBezTo>
                  <a:lnTo>
                    <a:pt x="8815" y="5498"/>
                  </a:lnTo>
                  <a:lnTo>
                    <a:pt x="9012" y="6736"/>
                  </a:lnTo>
                  <a:cubicBezTo>
                    <a:pt x="9025" y="6813"/>
                    <a:pt x="9090" y="6868"/>
                    <a:pt x="9164" y="6868"/>
                  </a:cubicBezTo>
                  <a:cubicBezTo>
                    <a:pt x="9172" y="6868"/>
                    <a:pt x="9180" y="6867"/>
                    <a:pt x="9188" y="6866"/>
                  </a:cubicBezTo>
                  <a:cubicBezTo>
                    <a:pt x="9272" y="6852"/>
                    <a:pt x="9328" y="6771"/>
                    <a:pt x="9315" y="6686"/>
                  </a:cubicBezTo>
                  <a:lnTo>
                    <a:pt x="9119" y="5462"/>
                  </a:lnTo>
                  <a:cubicBezTo>
                    <a:pt x="9119" y="5461"/>
                    <a:pt x="9120" y="5460"/>
                    <a:pt x="9120" y="5459"/>
                  </a:cubicBezTo>
                  <a:lnTo>
                    <a:pt x="9046" y="4530"/>
                  </a:lnTo>
                  <a:cubicBezTo>
                    <a:pt x="9046" y="4526"/>
                    <a:pt x="9046" y="4522"/>
                    <a:pt x="9045" y="4518"/>
                  </a:cubicBezTo>
                  <a:cubicBezTo>
                    <a:pt x="9279" y="4456"/>
                    <a:pt x="9631" y="4296"/>
                    <a:pt x="9990" y="3953"/>
                  </a:cubicBezTo>
                  <a:cubicBezTo>
                    <a:pt x="10040" y="3906"/>
                    <a:pt x="10043" y="3826"/>
                    <a:pt x="9997" y="3776"/>
                  </a:cubicBezTo>
                  <a:cubicBezTo>
                    <a:pt x="9950" y="3725"/>
                    <a:pt x="9873" y="3723"/>
                    <a:pt x="9823" y="3770"/>
                  </a:cubicBezTo>
                  <a:cubicBezTo>
                    <a:pt x="9407" y="4166"/>
                    <a:pt x="9010" y="4290"/>
                    <a:pt x="8857" y="4300"/>
                  </a:cubicBezTo>
                  <a:cubicBezTo>
                    <a:pt x="8852" y="4300"/>
                    <a:pt x="8849" y="4303"/>
                    <a:pt x="8844" y="4304"/>
                  </a:cubicBezTo>
                  <a:close/>
                  <a:moveTo>
                    <a:pt x="8790" y="4263"/>
                  </a:moveTo>
                  <a:cubicBezTo>
                    <a:pt x="8949" y="4263"/>
                    <a:pt x="9078" y="4131"/>
                    <a:pt x="9078" y="3969"/>
                  </a:cubicBezTo>
                  <a:cubicBezTo>
                    <a:pt x="9078" y="3807"/>
                    <a:pt x="8949" y="3675"/>
                    <a:pt x="8790" y="3675"/>
                  </a:cubicBezTo>
                  <a:cubicBezTo>
                    <a:pt x="8631" y="3675"/>
                    <a:pt x="8503" y="3807"/>
                    <a:pt x="8503" y="3969"/>
                  </a:cubicBezTo>
                  <a:cubicBezTo>
                    <a:pt x="8503" y="4131"/>
                    <a:pt x="8631" y="4263"/>
                    <a:pt x="8790" y="4263"/>
                  </a:cubicBezTo>
                  <a:close/>
                  <a:moveTo>
                    <a:pt x="9514" y="6418"/>
                  </a:moveTo>
                  <a:cubicBezTo>
                    <a:pt x="9649" y="6475"/>
                    <a:pt x="9732" y="6548"/>
                    <a:pt x="9732" y="6629"/>
                  </a:cubicBezTo>
                  <a:cubicBezTo>
                    <a:pt x="9732" y="6745"/>
                    <a:pt x="9561" y="6846"/>
                    <a:pt x="9306" y="6903"/>
                  </a:cubicBezTo>
                  <a:cubicBezTo>
                    <a:pt x="9287" y="6910"/>
                    <a:pt x="9267" y="6915"/>
                    <a:pt x="9245" y="6917"/>
                  </a:cubicBezTo>
                  <a:cubicBezTo>
                    <a:pt x="9240" y="6918"/>
                    <a:pt x="9235" y="6918"/>
                    <a:pt x="9229" y="6918"/>
                  </a:cubicBezTo>
                  <a:cubicBezTo>
                    <a:pt x="9112" y="6939"/>
                    <a:pt x="8983" y="6952"/>
                    <a:pt x="8845" y="6952"/>
                  </a:cubicBezTo>
                  <a:cubicBezTo>
                    <a:pt x="8355" y="6952"/>
                    <a:pt x="7957" y="6807"/>
                    <a:pt x="7957" y="6629"/>
                  </a:cubicBezTo>
                  <a:cubicBezTo>
                    <a:pt x="7957" y="6542"/>
                    <a:pt x="8055" y="6463"/>
                    <a:pt x="8211" y="6405"/>
                  </a:cubicBezTo>
                  <a:lnTo>
                    <a:pt x="8222" y="6252"/>
                  </a:lnTo>
                  <a:cubicBezTo>
                    <a:pt x="7685" y="6340"/>
                    <a:pt x="7308" y="6534"/>
                    <a:pt x="7308" y="6762"/>
                  </a:cubicBezTo>
                  <a:cubicBezTo>
                    <a:pt x="7308" y="7072"/>
                    <a:pt x="8000" y="7324"/>
                    <a:pt x="8854" y="7324"/>
                  </a:cubicBezTo>
                  <a:cubicBezTo>
                    <a:pt x="9708" y="7324"/>
                    <a:pt x="10400" y="7072"/>
                    <a:pt x="10400" y="6762"/>
                  </a:cubicBezTo>
                  <a:cubicBezTo>
                    <a:pt x="10400" y="6535"/>
                    <a:pt x="10027" y="6342"/>
                    <a:pt x="9494" y="6253"/>
                  </a:cubicBezTo>
                  <a:lnTo>
                    <a:pt x="9514" y="6418"/>
                  </a:lnTo>
                  <a:close/>
                  <a:moveTo>
                    <a:pt x="1543" y="4300"/>
                  </a:moveTo>
                  <a:cubicBezTo>
                    <a:pt x="1391" y="4290"/>
                    <a:pt x="994" y="4166"/>
                    <a:pt x="577" y="3770"/>
                  </a:cubicBezTo>
                  <a:cubicBezTo>
                    <a:pt x="528" y="3723"/>
                    <a:pt x="450" y="3725"/>
                    <a:pt x="404" y="3776"/>
                  </a:cubicBezTo>
                  <a:cubicBezTo>
                    <a:pt x="358" y="3826"/>
                    <a:pt x="361" y="3906"/>
                    <a:pt x="411" y="3953"/>
                  </a:cubicBezTo>
                  <a:cubicBezTo>
                    <a:pt x="770" y="4296"/>
                    <a:pt x="1122" y="4456"/>
                    <a:pt x="1355" y="4518"/>
                  </a:cubicBezTo>
                  <a:cubicBezTo>
                    <a:pt x="1355" y="4522"/>
                    <a:pt x="1355" y="4526"/>
                    <a:pt x="1355" y="4530"/>
                  </a:cubicBezTo>
                  <a:lnTo>
                    <a:pt x="1281" y="5459"/>
                  </a:lnTo>
                  <a:cubicBezTo>
                    <a:pt x="1281" y="5460"/>
                    <a:pt x="1282" y="5461"/>
                    <a:pt x="1282" y="5462"/>
                  </a:cubicBezTo>
                  <a:lnTo>
                    <a:pt x="1086" y="6686"/>
                  </a:lnTo>
                  <a:cubicBezTo>
                    <a:pt x="1072" y="6771"/>
                    <a:pt x="1129" y="6852"/>
                    <a:pt x="1212" y="6866"/>
                  </a:cubicBezTo>
                  <a:cubicBezTo>
                    <a:pt x="1221" y="6867"/>
                    <a:pt x="1229" y="6867"/>
                    <a:pt x="1236" y="6867"/>
                  </a:cubicBezTo>
                  <a:cubicBezTo>
                    <a:pt x="1311" y="6867"/>
                    <a:pt x="1376" y="6813"/>
                    <a:pt x="1388" y="6736"/>
                  </a:cubicBezTo>
                  <a:lnTo>
                    <a:pt x="1586" y="5498"/>
                  </a:lnTo>
                  <a:lnTo>
                    <a:pt x="1718" y="6728"/>
                  </a:lnTo>
                  <a:cubicBezTo>
                    <a:pt x="1726" y="6808"/>
                    <a:pt x="1792" y="6867"/>
                    <a:pt x="1870" y="6867"/>
                  </a:cubicBezTo>
                  <a:cubicBezTo>
                    <a:pt x="1875" y="6867"/>
                    <a:pt x="1881" y="6867"/>
                    <a:pt x="1887" y="6867"/>
                  </a:cubicBezTo>
                  <a:cubicBezTo>
                    <a:pt x="1971" y="6857"/>
                    <a:pt x="2032" y="6780"/>
                    <a:pt x="2022" y="6694"/>
                  </a:cubicBezTo>
                  <a:lnTo>
                    <a:pt x="1895" y="5505"/>
                  </a:lnTo>
                  <a:lnTo>
                    <a:pt x="1845" y="4530"/>
                  </a:lnTo>
                  <a:cubicBezTo>
                    <a:pt x="1845" y="4527"/>
                    <a:pt x="1843" y="4523"/>
                    <a:pt x="1843" y="4519"/>
                  </a:cubicBezTo>
                  <a:cubicBezTo>
                    <a:pt x="2082" y="4456"/>
                    <a:pt x="2314" y="4293"/>
                    <a:pt x="2672" y="3953"/>
                  </a:cubicBezTo>
                  <a:cubicBezTo>
                    <a:pt x="2722" y="3906"/>
                    <a:pt x="2725" y="3826"/>
                    <a:pt x="2678" y="3776"/>
                  </a:cubicBezTo>
                  <a:cubicBezTo>
                    <a:pt x="2632" y="3725"/>
                    <a:pt x="2555" y="3722"/>
                    <a:pt x="2505" y="3770"/>
                  </a:cubicBezTo>
                  <a:cubicBezTo>
                    <a:pt x="2058" y="4195"/>
                    <a:pt x="1857" y="4286"/>
                    <a:pt x="1637" y="4301"/>
                  </a:cubicBezTo>
                  <a:lnTo>
                    <a:pt x="1730" y="5088"/>
                  </a:lnTo>
                  <a:lnTo>
                    <a:pt x="1608" y="5217"/>
                  </a:lnTo>
                  <a:lnTo>
                    <a:pt x="1501" y="5088"/>
                  </a:lnTo>
                  <a:lnTo>
                    <a:pt x="1574" y="4302"/>
                  </a:lnTo>
                  <a:cubicBezTo>
                    <a:pt x="1568" y="4303"/>
                    <a:pt x="1562" y="4303"/>
                    <a:pt x="1557" y="4304"/>
                  </a:cubicBezTo>
                  <a:cubicBezTo>
                    <a:pt x="1552" y="4303"/>
                    <a:pt x="1548" y="4300"/>
                    <a:pt x="1543" y="4300"/>
                  </a:cubicBezTo>
                  <a:close/>
                  <a:moveTo>
                    <a:pt x="1898" y="3969"/>
                  </a:moveTo>
                  <a:cubicBezTo>
                    <a:pt x="1898" y="3807"/>
                    <a:pt x="1769" y="3675"/>
                    <a:pt x="1610" y="3675"/>
                  </a:cubicBezTo>
                  <a:cubicBezTo>
                    <a:pt x="1452" y="3675"/>
                    <a:pt x="1323" y="3807"/>
                    <a:pt x="1323" y="3969"/>
                  </a:cubicBezTo>
                  <a:cubicBezTo>
                    <a:pt x="1323" y="4131"/>
                    <a:pt x="1452" y="4263"/>
                    <a:pt x="1610" y="4263"/>
                  </a:cubicBezTo>
                  <a:cubicBezTo>
                    <a:pt x="1769" y="4263"/>
                    <a:pt x="1898" y="4131"/>
                    <a:pt x="1898" y="3969"/>
                  </a:cubicBezTo>
                  <a:close/>
                  <a:moveTo>
                    <a:pt x="906" y="6253"/>
                  </a:moveTo>
                  <a:cubicBezTo>
                    <a:pt x="373" y="6342"/>
                    <a:pt x="0" y="6535"/>
                    <a:pt x="0" y="6762"/>
                  </a:cubicBezTo>
                  <a:cubicBezTo>
                    <a:pt x="0" y="7072"/>
                    <a:pt x="693" y="7324"/>
                    <a:pt x="1547" y="7324"/>
                  </a:cubicBezTo>
                  <a:cubicBezTo>
                    <a:pt x="2401" y="7324"/>
                    <a:pt x="3093" y="7072"/>
                    <a:pt x="3093" y="6762"/>
                  </a:cubicBezTo>
                  <a:cubicBezTo>
                    <a:pt x="3093" y="6534"/>
                    <a:pt x="2716" y="6340"/>
                    <a:pt x="2178" y="6252"/>
                  </a:cubicBezTo>
                  <a:lnTo>
                    <a:pt x="2189" y="6405"/>
                  </a:lnTo>
                  <a:cubicBezTo>
                    <a:pt x="2346" y="6463"/>
                    <a:pt x="2444" y="6542"/>
                    <a:pt x="2444" y="6629"/>
                  </a:cubicBezTo>
                  <a:cubicBezTo>
                    <a:pt x="2444" y="6807"/>
                    <a:pt x="2046" y="6952"/>
                    <a:pt x="1556" y="6952"/>
                  </a:cubicBezTo>
                  <a:cubicBezTo>
                    <a:pt x="1418" y="6952"/>
                    <a:pt x="1289" y="6939"/>
                    <a:pt x="1172" y="6918"/>
                  </a:cubicBezTo>
                  <a:cubicBezTo>
                    <a:pt x="1166" y="6918"/>
                    <a:pt x="1161" y="6918"/>
                    <a:pt x="1155" y="6917"/>
                  </a:cubicBezTo>
                  <a:cubicBezTo>
                    <a:pt x="1134" y="6915"/>
                    <a:pt x="1114" y="6910"/>
                    <a:pt x="1095" y="6903"/>
                  </a:cubicBezTo>
                  <a:cubicBezTo>
                    <a:pt x="840" y="6846"/>
                    <a:pt x="669" y="6745"/>
                    <a:pt x="669" y="6629"/>
                  </a:cubicBezTo>
                  <a:cubicBezTo>
                    <a:pt x="669" y="6548"/>
                    <a:pt x="751" y="6475"/>
                    <a:pt x="887" y="6418"/>
                  </a:cubicBezTo>
                  <a:lnTo>
                    <a:pt x="906" y="6253"/>
                  </a:lnTo>
                  <a:close/>
                </a:path>
              </a:pathLst>
            </a:custGeom>
            <a:solidFill>
              <a:srgbClr val="FFFFFF"/>
            </a:solidFill>
          </p:spPr>
          <p:txBody>
            <a:bodyPr vert="horz" wrap="square" lIns="91440" tIns="45720" rIns="91440" bIns="45720" anchor="t">
              <a:normAutofit/>
            </a:bodyPr>
            <a:lstStyle/>
            <a:p>
              <a:pPr marL="0" algn="l"/>
              <a:endParaRPr/>
            </a:p>
          </p:txBody>
        </p:sp>
      </p:grpSp>
      <p:pic>
        <p:nvPicPr>
          <p:cNvPr id="13" name="image9.png"/>
          <p:cNvPicPr>
            <a:picLocks noChangeAspect="1"/>
          </p:cNvPicPr>
          <p:nvPr/>
        </p:nvPicPr>
        <p:blipFill>
          <a:blip r:embed="rId3"/>
          <a:srcRect/>
          <a:stretch>
            <a:fillRect/>
          </a:stretch>
        </p:blipFill>
        <p:spPr>
          <a:xfrm rot="15568558">
            <a:off x="-45720" y="2531"/>
            <a:ext cx="1219200" cy="1460360"/>
          </a:xfrm>
          <a:prstGeom prst="rect">
            <a:avLst/>
          </a:prstGeom>
        </p:spPr>
      </p:pic>
      <p:sp>
        <p:nvSpPr>
          <p:cNvPr id="14" name="TextBox 14"/>
          <p:cNvSpPr txBox="1"/>
          <p:nvPr/>
        </p:nvSpPr>
        <p:spPr>
          <a:xfrm>
            <a:off x="984431" y="1173035"/>
            <a:ext cx="3931599" cy="338554"/>
          </a:xfrm>
          <a:prstGeom prst="rect">
            <a:avLst/>
          </a:prstGeom>
          <a:noFill/>
        </p:spPr>
        <p:txBody>
          <a:bodyPr vert="horz" wrap="square" lIns="91440" tIns="45720" rIns="91440" bIns="45720" rtlCol="0" anchor="t">
            <a:spAutoFit/>
          </a:bodyPr>
          <a:lstStyle/>
          <a:p>
            <a:pPr marL="0" algn="l">
              <a:defRPr/>
            </a:pPr>
            <a:r>
              <a:rPr lang="zh-CN" altLang="en-US" sz="1600" b="1" i="0" u="none" baseline="0">
                <a:solidFill>
                  <a:srgbClr val="FFFFFF"/>
                </a:solidFill>
                <a:latin typeface="三极准柔宋"/>
                <a:ea typeface="三极准柔宋"/>
              </a:rPr>
              <a:t>Mobile Responsiveness</a:t>
            </a:r>
            <a:endParaRPr lang="en-US" sz="1100"/>
          </a:p>
        </p:txBody>
      </p:sp>
      <p:sp>
        <p:nvSpPr>
          <p:cNvPr id="15" name="TextBox 15"/>
          <p:cNvSpPr txBox="1"/>
          <p:nvPr/>
        </p:nvSpPr>
        <p:spPr>
          <a:xfrm>
            <a:off x="993915" y="1743215"/>
            <a:ext cx="3931600" cy="1167692"/>
          </a:xfrm>
          <a:prstGeom prst="rect">
            <a:avLst/>
          </a:prstGeom>
          <a:noFill/>
        </p:spPr>
        <p:txBody>
          <a:bodyPr vert="horz" wrap="square" lIns="91440" tIns="45720" rIns="91440" bIns="45720" rtlCol="0" anchor="t">
            <a:spAutoFit/>
          </a:bodyPr>
          <a:lstStyle/>
          <a:p>
            <a:pPr marL="0" algn="l">
              <a:lnSpc>
                <a:spcPct val="150000"/>
              </a:lnSpc>
              <a:defRPr/>
            </a:pPr>
            <a:r>
              <a:rPr lang="zh-CN" altLang="en-US" sz="1200" b="0" i="0" u="none" baseline="0">
                <a:solidFill>
                  <a:srgbClr val="FFFFFF"/>
                </a:solidFill>
                <a:latin typeface="三极准柔宋"/>
                <a:ea typeface="三极准柔宋"/>
              </a:rPr>
              <a:t>Given the increasing prevalence of mobile shopping, the website must be optimized for various devices. Responsive design ensures that visuals, spacing, and navigation remain effective on smartphones and tablets without compromising user experience.</a:t>
            </a:r>
            <a:endParaRPr lang="en-US" sz="1100"/>
          </a:p>
        </p:txBody>
      </p:sp>
      <p:sp>
        <p:nvSpPr>
          <p:cNvPr id="16" name="TextBox 16"/>
          <p:cNvSpPr txBox="1"/>
          <p:nvPr/>
        </p:nvSpPr>
        <p:spPr>
          <a:xfrm>
            <a:off x="961749" y="3095765"/>
            <a:ext cx="3931599" cy="338554"/>
          </a:xfrm>
          <a:prstGeom prst="rect">
            <a:avLst/>
          </a:prstGeom>
          <a:noFill/>
        </p:spPr>
        <p:txBody>
          <a:bodyPr vert="horz" wrap="square" lIns="91440" tIns="45720" rIns="91440" bIns="45720" rtlCol="0" anchor="t">
            <a:spAutoFit/>
          </a:bodyPr>
          <a:lstStyle/>
          <a:p>
            <a:pPr marL="0" algn="l">
              <a:defRPr/>
            </a:pPr>
            <a:r>
              <a:rPr lang="zh-CN" altLang="en-US" sz="1600" b="1" i="0" u="none" baseline="0">
                <a:solidFill>
                  <a:srgbClr val="FFFFFF"/>
                </a:solidFill>
                <a:latin typeface="三极准柔宋"/>
                <a:ea typeface="三极准柔宋"/>
              </a:rPr>
              <a:t>Navigation and Usability</a:t>
            </a:r>
            <a:endParaRPr lang="en-US" sz="1100"/>
          </a:p>
        </p:txBody>
      </p:sp>
      <p:sp>
        <p:nvSpPr>
          <p:cNvPr id="17" name="TextBox 17"/>
          <p:cNvSpPr txBox="1"/>
          <p:nvPr/>
        </p:nvSpPr>
        <p:spPr>
          <a:xfrm>
            <a:off x="971233" y="3665945"/>
            <a:ext cx="3931600" cy="1167692"/>
          </a:xfrm>
          <a:prstGeom prst="rect">
            <a:avLst/>
          </a:prstGeom>
          <a:noFill/>
        </p:spPr>
        <p:txBody>
          <a:bodyPr vert="horz" wrap="square" lIns="91440" tIns="45720" rIns="91440" bIns="45720" rtlCol="0" anchor="t">
            <a:spAutoFit/>
          </a:bodyPr>
          <a:lstStyle/>
          <a:p>
            <a:pPr marL="0" algn="l">
              <a:lnSpc>
                <a:spcPct val="150000"/>
              </a:lnSpc>
              <a:defRPr/>
            </a:pPr>
            <a:r>
              <a:rPr lang="zh-CN" altLang="en-US" sz="1200" b="0" i="0" u="none" baseline="0">
                <a:solidFill>
                  <a:srgbClr val="FFFFFF"/>
                </a:solidFill>
                <a:latin typeface="三极准柔宋"/>
                <a:ea typeface="三极准柔宋"/>
              </a:rPr>
              <a:t>A well-structured user interface ensures intuitive navigation. Key features should include categorized menus, search functionality, and breadcrumb trails that simplify product exploration and facilitate an enjoyable shopping experience.</a:t>
            </a:r>
            <a:endParaRPr lang="en-US" sz="1100"/>
          </a:p>
        </p:txBody>
      </p:sp>
      <p:sp>
        <p:nvSpPr>
          <p:cNvPr id="18" name="TextBox 18"/>
          <p:cNvSpPr txBox="1"/>
          <p:nvPr/>
        </p:nvSpPr>
        <p:spPr>
          <a:xfrm>
            <a:off x="961749" y="5000639"/>
            <a:ext cx="3931599" cy="338554"/>
          </a:xfrm>
          <a:prstGeom prst="rect">
            <a:avLst/>
          </a:prstGeom>
          <a:noFill/>
        </p:spPr>
        <p:txBody>
          <a:bodyPr vert="horz" wrap="square" lIns="91440" tIns="45720" rIns="91440" bIns="45720" rtlCol="0" anchor="t">
            <a:spAutoFit/>
          </a:bodyPr>
          <a:lstStyle/>
          <a:p>
            <a:pPr marL="0" algn="l">
              <a:defRPr/>
            </a:pPr>
            <a:r>
              <a:rPr lang="zh-CN" altLang="en-US" sz="1600" b="1" i="0" u="none" baseline="0">
                <a:solidFill>
                  <a:srgbClr val="FFFFFF"/>
                </a:solidFill>
                <a:latin typeface="三极准柔宋"/>
                <a:ea typeface="三极准柔宋"/>
              </a:rPr>
              <a:t>Visual Aesthetics and Branding</a:t>
            </a:r>
            <a:endParaRPr lang="en-US" sz="1100"/>
          </a:p>
        </p:txBody>
      </p:sp>
      <p:sp>
        <p:nvSpPr>
          <p:cNvPr id="19" name="TextBox 19"/>
          <p:cNvSpPr txBox="1"/>
          <p:nvPr/>
        </p:nvSpPr>
        <p:spPr>
          <a:xfrm>
            <a:off x="993915" y="5407017"/>
            <a:ext cx="3931600" cy="1167692"/>
          </a:xfrm>
          <a:prstGeom prst="rect">
            <a:avLst/>
          </a:prstGeom>
          <a:noFill/>
        </p:spPr>
        <p:txBody>
          <a:bodyPr vert="horz" wrap="square" lIns="91440" tIns="45720" rIns="91440" bIns="45720" rtlCol="0" anchor="t">
            <a:spAutoFit/>
          </a:bodyPr>
          <a:lstStyle/>
          <a:p>
            <a:pPr marL="0" algn="l">
              <a:lnSpc>
                <a:spcPct val="150000"/>
              </a:lnSpc>
              <a:defRPr/>
            </a:pPr>
            <a:r>
              <a:rPr lang="zh-CN" altLang="en-US" sz="1200" b="0" i="0" u="none" baseline="0">
                <a:solidFill>
                  <a:srgbClr val="FFFFFF"/>
                </a:solidFill>
                <a:latin typeface="三极准柔宋"/>
                <a:ea typeface="三极准柔宋"/>
              </a:rPr>
              <a:t>The design aesthetic should align with the brand's identity, employing a clean layout, appealing color schemes, and high-quality images. Consistency in branding across the site reinforces brand recognition and customer loyalty.</a:t>
            </a:r>
            <a:endParaRPr lang="en-US" sz="1100"/>
          </a:p>
        </p:txBody>
      </p:sp>
      <p:sp>
        <p:nvSpPr>
          <p:cNvPr id="20" name="TextBox 20"/>
          <p:cNvSpPr txBox="1"/>
          <p:nvPr/>
        </p:nvSpPr>
        <p:spPr>
          <a:xfrm>
            <a:off x="1393119" y="446261"/>
            <a:ext cx="7120685" cy="584775"/>
          </a:xfrm>
          <a:prstGeom prst="rect">
            <a:avLst/>
          </a:prstGeom>
          <a:noFill/>
        </p:spPr>
        <p:txBody>
          <a:bodyPr vert="horz" wrap="square" lIns="91440" tIns="45720" rIns="91440" bIns="45720" rtlCol="0" anchor="t">
            <a:spAutoFit/>
          </a:bodyPr>
          <a:lstStyle/>
          <a:p>
            <a:pPr marL="0" algn="l">
              <a:defRPr/>
            </a:pPr>
            <a:r>
              <a:rPr lang="zh-CN" altLang="en-US" sz="3200" b="0" i="0" u="none" baseline="0">
                <a:solidFill>
                  <a:srgbClr val="FFFFFF"/>
                </a:solidFill>
                <a:latin typeface="三极准柔宋"/>
                <a:ea typeface="三极准柔宋"/>
              </a:rPr>
              <a:t>User Interface and Design</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anim calcmode="lin" valueType="num">
                                      <p:cBhvr>
                                        <p:cTn id="6" dur="1000" fill="hold"/>
                                        <p:tgtEl>
                                          <p:spTgt spid="2"/>
                                        </p:tgtEl>
                                        <p:attrNameLst>
                                          <p:attrName>ppt_x</p:attrName>
                                        </p:attrNameLst>
                                      </p:cBhvr>
                                      <p:tavLst>
                                        <p:tav tm="0">
                                          <p:val>
                                            <p:strVal val="#ppt_x"/>
                                          </p:val>
                                        </p:tav>
                                        <p:tav tm="100000">
                                          <p:val>
                                            <p:strVal val="#ppt_x"/>
                                          </p:val>
                                        </p:tav>
                                      </p:tavLst>
                                    </p:anim>
                                    <p:anim calcmode="lin" valueType="num">
                                      <p:cBhvr>
                                        <p:cTn id="7" dur="1000" fill="hold"/>
                                        <p:tgtEl>
                                          <p:spTgt spid="2"/>
                                        </p:tgtEl>
                                        <p:attrNameLst>
                                          <p:attrName>ppt_y</p:attrName>
                                        </p:attrNameLst>
                                      </p:cBhvr>
                                      <p:tavLst>
                                        <p:tav tm="0">
                                          <p:val>
                                            <p:strVal val="#ppt_y+.1"/>
                                          </p:val>
                                        </p:tav>
                                        <p:tav tm="100000">
                                          <p:val>
                                            <p:strVal val="#ppt_y"/>
                                          </p:val>
                                        </p:tav>
                                      </p:tavLst>
                                    </p:anim>
                                    <p:animEffect transition="in" filter="fade">
                                      <p:cBhvr>
                                        <p:cTn id="8" dur="1000"/>
                                        <p:tgtEl>
                                          <p:spTgt spid="2"/>
                                        </p:tgtEl>
                                      </p:cBhvr>
                                    </p:animEffect>
                                    <p:set>
                                      <p:cBhvr>
                                        <p:cTn id="9" dur="1" fill="hold">
                                          <p:stCondLst>
                                            <p:cond delay="0"/>
                                          </p:stCondLst>
                                        </p:cTn>
                                        <p:tgtEl>
                                          <p:spTgt spid="2"/>
                                        </p:tgtEl>
                                        <p:attrNameLst>
                                          <p:attrName>style.visibility</p:attrName>
                                        </p:attrNameLst>
                                      </p:cBhvr>
                                      <p:to>
                                        <p:strVal val="visible"/>
                                      </p:to>
                                    </p:set>
                                  </p:childTnLst>
                                </p:cTn>
                              </p:par>
                              <p:par>
                                <p:cTn id="10" presetID="42" presetClass="entr" presetSubtype="0" fill="hold" grpId="0" nodeType="withEffect">
                                  <p:stCondLst>
                                    <p:cond delay="0"/>
                                  </p:stCondLst>
                                  <p:childTnLs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animEffect transition="in" filter="fade">
                                      <p:cBhvr>
                                        <p:cTn id="13" dur="1000"/>
                                        <p:tgtEl>
                                          <p:spTgt spid="3"/>
                                        </p:tgtEl>
                                      </p:cBhvr>
                                    </p:animEffect>
                                    <p:set>
                                      <p:cBhvr>
                                        <p:cTn id="14" dur="1" fill="hold">
                                          <p:stCondLst>
                                            <p:cond delay="0"/>
                                          </p:stCondLst>
                                        </p:cTn>
                                        <p:tgtEl>
                                          <p:spTgt spid="3"/>
                                        </p:tgtEl>
                                        <p:attrNameLst>
                                          <p:attrName>style.visibility</p:attrName>
                                        </p:attrNameLst>
                                      </p:cBhvr>
                                      <p:to>
                                        <p:strVal val="visible"/>
                                      </p:to>
                                    </p:set>
                                  </p:childTnLst>
                                </p:cTn>
                              </p:par>
                              <p:par>
                                <p:cTn id="15" presetID="42" presetClass="entr" presetSubtype="0" fill="hold" nodeType="withEffect">
                                  <p:stCondLst>
                                    <p:cond delay="0"/>
                                  </p:stCondLst>
                                  <p:childTnLs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animEffect transition="in" filter="fade">
                                      <p:cBhvr>
                                        <p:cTn id="18" dur="1000"/>
                                        <p:tgtEl>
                                          <p:spTgt spid="4"/>
                                        </p:tgtEl>
                                      </p:cBhvr>
                                    </p:animEffect>
                                    <p:set>
                                      <p:cBhvr>
                                        <p:cTn id="19" dur="1" fill="hold">
                                          <p:stCondLst>
                                            <p:cond delay="0"/>
                                          </p:stCondLst>
                                        </p:cTn>
                                        <p:tgtEl>
                                          <p:spTgt spid="4"/>
                                        </p:tgtEl>
                                        <p:attrNameLst>
                                          <p:attrName>style.visibility</p:attrName>
                                        </p:attrNameLst>
                                      </p:cBhvr>
                                      <p:to>
                                        <p:strVal val="visible"/>
                                      </p:to>
                                    </p:set>
                                  </p:childTnLst>
                                </p:cTn>
                              </p:par>
                              <p:par>
                                <p:cTn id="20" presetID="42" presetClass="entr" presetSubtype="0" fill="hold" nodeType="withEffect">
                                  <p:stCondLst>
                                    <p:cond delay="0"/>
                                  </p:stCondLst>
                                  <p:childTnLs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animEffect transition="in" filter="fade">
                                      <p:cBhvr>
                                        <p:cTn id="23" dur="1000"/>
                                        <p:tgtEl>
                                          <p:spTgt spid="7"/>
                                        </p:tgtEl>
                                      </p:cBhvr>
                                    </p:animEffect>
                                    <p:set>
                                      <p:cBhvr>
                                        <p:cTn id="24" dur="1" fill="hold">
                                          <p:stCondLst>
                                            <p:cond delay="0"/>
                                          </p:stCondLst>
                                        </p:cTn>
                                        <p:tgtEl>
                                          <p:spTgt spid="7"/>
                                        </p:tgtEl>
                                        <p:attrNameLst>
                                          <p:attrName>style.visibility</p:attrName>
                                        </p:attrNameLst>
                                      </p:cBhvr>
                                      <p:to>
                                        <p:strVal val="visible"/>
                                      </p:to>
                                    </p:set>
                                  </p:childTnLst>
                                </p:cTn>
                              </p:par>
                              <p:par>
                                <p:cTn id="25" presetID="42" presetClass="entr" presetSubtype="0" fill="hold" nodeType="withEffect">
                                  <p:stCondLst>
                                    <p:cond delay="0"/>
                                  </p:stCondLst>
                                  <p:childTnLs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animEffect transition="in" filter="fade">
                                      <p:cBhvr>
                                        <p:cTn id="28" dur="1000"/>
                                        <p:tgtEl>
                                          <p:spTgt spid="10"/>
                                        </p:tgtEl>
                                      </p:cBhvr>
                                    </p:animEffect>
                                    <p:set>
                                      <p:cBhvr>
                                        <p:cTn id="29" dur="1" fill="hold">
                                          <p:stCondLst>
                                            <p:cond delay="0"/>
                                          </p:stCondLst>
                                        </p:cTn>
                                        <p:tgtEl>
                                          <p:spTgt spid="10"/>
                                        </p:tgtEl>
                                        <p:attrNameLst>
                                          <p:attrName>style.visibility</p:attrName>
                                        </p:attrNameLst>
                                      </p:cBhvr>
                                      <p:to>
                                        <p:strVal val="visible"/>
                                      </p:to>
                                    </p:set>
                                  </p:childTnLst>
                                </p:cTn>
                              </p:par>
                              <p:par>
                                <p:cTn id="30" presetID="42" presetClass="entr" presetSubtype="0" fill="hold" grpId="0" nodeType="withEffect">
                                  <p:stCondLst>
                                    <p:cond delay="0"/>
                                  </p:stCondLst>
                                  <p:childTnLst>
                                    <p:anim calcmode="lin" valueType="num">
                                      <p:cBhvr>
                                        <p:cTn id="31" dur="1000" fill="hold"/>
                                        <p:tgtEl>
                                          <p:spTgt spid="14"/>
                                        </p:tgtEl>
                                        <p:attrNameLst>
                                          <p:attrName>ppt_x</p:attrName>
                                        </p:attrNameLst>
                                      </p:cBhvr>
                                      <p:tavLst>
                                        <p:tav tm="0">
                                          <p:val>
                                            <p:strVal val="#ppt_x"/>
                                          </p:val>
                                        </p:tav>
                                        <p:tav tm="100000">
                                          <p:val>
                                            <p:strVal val="#ppt_x"/>
                                          </p:val>
                                        </p:tav>
                                      </p:tavLst>
                                    </p:anim>
                                    <p:anim calcmode="lin" valueType="num">
                                      <p:cBhvr>
                                        <p:cTn id="32" dur="1000" fill="hold"/>
                                        <p:tgtEl>
                                          <p:spTgt spid="14"/>
                                        </p:tgtEl>
                                        <p:attrNameLst>
                                          <p:attrName>ppt_y</p:attrName>
                                        </p:attrNameLst>
                                      </p:cBhvr>
                                      <p:tavLst>
                                        <p:tav tm="0">
                                          <p:val>
                                            <p:strVal val="#ppt_y+.1"/>
                                          </p:val>
                                        </p:tav>
                                        <p:tav tm="100000">
                                          <p:val>
                                            <p:strVal val="#ppt_y"/>
                                          </p:val>
                                        </p:tav>
                                      </p:tavLst>
                                    </p:anim>
                                    <p:animEffect transition="in" filter="fade">
                                      <p:cBhvr>
                                        <p:cTn id="33" dur="1000"/>
                                        <p:tgtEl>
                                          <p:spTgt spid="14"/>
                                        </p:tgtEl>
                                      </p:cBhvr>
                                    </p:animEffect>
                                    <p:set>
                                      <p:cBhvr>
                                        <p:cTn id="34" dur="1" fill="hold">
                                          <p:stCondLst>
                                            <p:cond delay="0"/>
                                          </p:stCondLst>
                                        </p:cTn>
                                        <p:tgtEl>
                                          <p:spTgt spid="14"/>
                                        </p:tgtEl>
                                        <p:attrNameLst>
                                          <p:attrName>style.visibility</p:attrName>
                                        </p:attrNameLst>
                                      </p:cBhvr>
                                      <p:to>
                                        <p:strVal val="visible"/>
                                      </p:to>
                                    </p:set>
                                  </p:childTnLst>
                                </p:cTn>
                              </p:par>
                              <p:par>
                                <p:cTn id="35" presetID="42" presetClass="entr" presetSubtype="0" fill="hold" grpId="0" nodeType="withEffect">
                                  <p:stCondLst>
                                    <p:cond delay="0"/>
                                  </p:stCondLst>
                                  <p:childTnLst>
                                    <p:anim calcmode="lin" valueType="num">
                                      <p:cBhvr>
                                        <p:cTn id="36" dur="1000" fill="hold"/>
                                        <p:tgtEl>
                                          <p:spTgt spid="15"/>
                                        </p:tgtEl>
                                        <p:attrNameLst>
                                          <p:attrName>ppt_x</p:attrName>
                                        </p:attrNameLst>
                                      </p:cBhvr>
                                      <p:tavLst>
                                        <p:tav tm="0">
                                          <p:val>
                                            <p:strVal val="#ppt_x"/>
                                          </p:val>
                                        </p:tav>
                                        <p:tav tm="100000">
                                          <p:val>
                                            <p:strVal val="#ppt_x"/>
                                          </p:val>
                                        </p:tav>
                                      </p:tavLst>
                                    </p:anim>
                                    <p:anim calcmode="lin" valueType="num">
                                      <p:cBhvr>
                                        <p:cTn id="37" dur="1000" fill="hold"/>
                                        <p:tgtEl>
                                          <p:spTgt spid="15"/>
                                        </p:tgtEl>
                                        <p:attrNameLst>
                                          <p:attrName>ppt_y</p:attrName>
                                        </p:attrNameLst>
                                      </p:cBhvr>
                                      <p:tavLst>
                                        <p:tav tm="0">
                                          <p:val>
                                            <p:strVal val="#ppt_y+.1"/>
                                          </p:val>
                                        </p:tav>
                                        <p:tav tm="100000">
                                          <p:val>
                                            <p:strVal val="#ppt_y"/>
                                          </p:val>
                                        </p:tav>
                                      </p:tavLst>
                                    </p:anim>
                                    <p:animEffect transition="in" filter="fade">
                                      <p:cBhvr>
                                        <p:cTn id="38" dur="1000"/>
                                        <p:tgtEl>
                                          <p:spTgt spid="15"/>
                                        </p:tgtEl>
                                      </p:cBhvr>
                                    </p:animEffect>
                                    <p:set>
                                      <p:cBhvr>
                                        <p:cTn id="39" dur="1" fill="hold">
                                          <p:stCondLst>
                                            <p:cond delay="0"/>
                                          </p:stCondLst>
                                        </p:cTn>
                                        <p:tgtEl>
                                          <p:spTgt spid="15"/>
                                        </p:tgtEl>
                                        <p:attrNameLst>
                                          <p:attrName>style.visibility</p:attrName>
                                        </p:attrNameLst>
                                      </p:cBhvr>
                                      <p:to>
                                        <p:strVal val="visible"/>
                                      </p:to>
                                    </p:set>
                                  </p:childTnLst>
                                </p:cTn>
                              </p:par>
                              <p:par>
                                <p:cTn id="40" presetID="42" presetClass="entr" presetSubtype="0" fill="hold" grpId="0" nodeType="withEffect">
                                  <p:stCondLst>
                                    <p:cond delay="0"/>
                                  </p:stCondLst>
                                  <p:childTnLst>
                                    <p:anim calcmode="lin" valueType="num">
                                      <p:cBhvr>
                                        <p:cTn id="41" dur="1000" fill="hold"/>
                                        <p:tgtEl>
                                          <p:spTgt spid="16"/>
                                        </p:tgtEl>
                                        <p:attrNameLst>
                                          <p:attrName>ppt_x</p:attrName>
                                        </p:attrNameLst>
                                      </p:cBhvr>
                                      <p:tavLst>
                                        <p:tav tm="0">
                                          <p:val>
                                            <p:strVal val="#ppt_x"/>
                                          </p:val>
                                        </p:tav>
                                        <p:tav tm="100000">
                                          <p:val>
                                            <p:strVal val="#ppt_x"/>
                                          </p:val>
                                        </p:tav>
                                      </p:tavLst>
                                    </p:anim>
                                    <p:anim calcmode="lin" valueType="num">
                                      <p:cBhvr>
                                        <p:cTn id="42" dur="1000" fill="hold"/>
                                        <p:tgtEl>
                                          <p:spTgt spid="16"/>
                                        </p:tgtEl>
                                        <p:attrNameLst>
                                          <p:attrName>ppt_y</p:attrName>
                                        </p:attrNameLst>
                                      </p:cBhvr>
                                      <p:tavLst>
                                        <p:tav tm="0">
                                          <p:val>
                                            <p:strVal val="#ppt_y+.1"/>
                                          </p:val>
                                        </p:tav>
                                        <p:tav tm="100000">
                                          <p:val>
                                            <p:strVal val="#ppt_y"/>
                                          </p:val>
                                        </p:tav>
                                      </p:tavLst>
                                    </p:anim>
                                    <p:animEffect transition="in" filter="fade">
                                      <p:cBhvr>
                                        <p:cTn id="43" dur="1000"/>
                                        <p:tgtEl>
                                          <p:spTgt spid="16"/>
                                        </p:tgtEl>
                                      </p:cBhvr>
                                    </p:animEffect>
                                    <p:set>
                                      <p:cBhvr>
                                        <p:cTn id="44" dur="1" fill="hold">
                                          <p:stCondLst>
                                            <p:cond delay="0"/>
                                          </p:stCondLst>
                                        </p:cTn>
                                        <p:tgtEl>
                                          <p:spTgt spid="16"/>
                                        </p:tgtEl>
                                        <p:attrNameLst>
                                          <p:attrName>style.visibility</p:attrName>
                                        </p:attrNameLst>
                                      </p:cBhvr>
                                      <p:to>
                                        <p:strVal val="visible"/>
                                      </p:to>
                                    </p:set>
                                  </p:childTnLst>
                                </p:cTn>
                              </p:par>
                              <p:par>
                                <p:cTn id="45" presetID="42" presetClass="entr" presetSubtype="0" fill="hold" grpId="0" nodeType="withEffect">
                                  <p:stCondLst>
                                    <p:cond delay="0"/>
                                  </p:stCondLst>
                                  <p:childTnLst>
                                    <p:anim calcmode="lin" valueType="num">
                                      <p:cBhvr>
                                        <p:cTn id="46" dur="1000" fill="hold"/>
                                        <p:tgtEl>
                                          <p:spTgt spid="17"/>
                                        </p:tgtEl>
                                        <p:attrNameLst>
                                          <p:attrName>ppt_x</p:attrName>
                                        </p:attrNameLst>
                                      </p:cBhvr>
                                      <p:tavLst>
                                        <p:tav tm="0">
                                          <p:val>
                                            <p:strVal val="#ppt_x"/>
                                          </p:val>
                                        </p:tav>
                                        <p:tav tm="100000">
                                          <p:val>
                                            <p:strVal val="#ppt_x"/>
                                          </p:val>
                                        </p:tav>
                                      </p:tavLst>
                                    </p:anim>
                                    <p:anim calcmode="lin" valueType="num">
                                      <p:cBhvr>
                                        <p:cTn id="47" dur="1000" fill="hold"/>
                                        <p:tgtEl>
                                          <p:spTgt spid="17"/>
                                        </p:tgtEl>
                                        <p:attrNameLst>
                                          <p:attrName>ppt_y</p:attrName>
                                        </p:attrNameLst>
                                      </p:cBhvr>
                                      <p:tavLst>
                                        <p:tav tm="0">
                                          <p:val>
                                            <p:strVal val="#ppt_y+.1"/>
                                          </p:val>
                                        </p:tav>
                                        <p:tav tm="100000">
                                          <p:val>
                                            <p:strVal val="#ppt_y"/>
                                          </p:val>
                                        </p:tav>
                                      </p:tavLst>
                                    </p:anim>
                                    <p:animEffect transition="in" filter="fade">
                                      <p:cBhvr>
                                        <p:cTn id="48" dur="1000"/>
                                        <p:tgtEl>
                                          <p:spTgt spid="17"/>
                                        </p:tgtEl>
                                      </p:cBhvr>
                                    </p:animEffect>
                                    <p:set>
                                      <p:cBhvr>
                                        <p:cTn id="49" dur="1" fill="hold">
                                          <p:stCondLst>
                                            <p:cond delay="0"/>
                                          </p:stCondLst>
                                        </p:cTn>
                                        <p:tgtEl>
                                          <p:spTgt spid="17"/>
                                        </p:tgtEl>
                                        <p:attrNameLst>
                                          <p:attrName>style.visibility</p:attrName>
                                        </p:attrNameLst>
                                      </p:cBhvr>
                                      <p:to>
                                        <p:strVal val="visible"/>
                                      </p:to>
                                    </p:set>
                                  </p:childTnLst>
                                </p:cTn>
                              </p:par>
                              <p:par>
                                <p:cTn id="50" presetID="42" presetClass="entr" presetSubtype="0" fill="hold" grpId="0" nodeType="withEffect">
                                  <p:stCondLst>
                                    <p:cond delay="0"/>
                                  </p:stCondLst>
                                  <p:childTnLst>
                                    <p:anim calcmode="lin" valueType="num">
                                      <p:cBhvr>
                                        <p:cTn id="51" dur="1000" fill="hold"/>
                                        <p:tgtEl>
                                          <p:spTgt spid="18"/>
                                        </p:tgtEl>
                                        <p:attrNameLst>
                                          <p:attrName>ppt_x</p:attrName>
                                        </p:attrNameLst>
                                      </p:cBhvr>
                                      <p:tavLst>
                                        <p:tav tm="0">
                                          <p:val>
                                            <p:strVal val="#ppt_x"/>
                                          </p:val>
                                        </p:tav>
                                        <p:tav tm="100000">
                                          <p:val>
                                            <p:strVal val="#ppt_x"/>
                                          </p:val>
                                        </p:tav>
                                      </p:tavLst>
                                    </p:anim>
                                    <p:anim calcmode="lin" valueType="num">
                                      <p:cBhvr>
                                        <p:cTn id="52" dur="1000" fill="hold"/>
                                        <p:tgtEl>
                                          <p:spTgt spid="18"/>
                                        </p:tgtEl>
                                        <p:attrNameLst>
                                          <p:attrName>ppt_y</p:attrName>
                                        </p:attrNameLst>
                                      </p:cBhvr>
                                      <p:tavLst>
                                        <p:tav tm="0">
                                          <p:val>
                                            <p:strVal val="#ppt_y+.1"/>
                                          </p:val>
                                        </p:tav>
                                        <p:tav tm="100000">
                                          <p:val>
                                            <p:strVal val="#ppt_y"/>
                                          </p:val>
                                        </p:tav>
                                      </p:tavLst>
                                    </p:anim>
                                    <p:animEffect transition="in" filter="fade">
                                      <p:cBhvr>
                                        <p:cTn id="53" dur="1000"/>
                                        <p:tgtEl>
                                          <p:spTgt spid="18"/>
                                        </p:tgtEl>
                                      </p:cBhvr>
                                    </p:animEffect>
                                    <p:set>
                                      <p:cBhvr>
                                        <p:cTn id="54" dur="1" fill="hold">
                                          <p:stCondLst>
                                            <p:cond delay="0"/>
                                          </p:stCondLst>
                                        </p:cTn>
                                        <p:tgtEl>
                                          <p:spTgt spid="18"/>
                                        </p:tgtEl>
                                        <p:attrNameLst>
                                          <p:attrName>style.visibility</p:attrName>
                                        </p:attrNameLst>
                                      </p:cBhvr>
                                      <p:to>
                                        <p:strVal val="visible"/>
                                      </p:to>
                                    </p:set>
                                  </p:childTnLst>
                                </p:cTn>
                              </p:par>
                              <p:par>
                                <p:cTn id="55" presetID="42" presetClass="entr" presetSubtype="0" fill="hold" grpId="0" nodeType="withEffect">
                                  <p:stCondLst>
                                    <p:cond delay="0"/>
                                  </p:stCondLst>
                                  <p:childTnLst>
                                    <p:anim calcmode="lin" valueType="num">
                                      <p:cBhvr>
                                        <p:cTn id="56" dur="1000" fill="hold"/>
                                        <p:tgtEl>
                                          <p:spTgt spid="19"/>
                                        </p:tgtEl>
                                        <p:attrNameLst>
                                          <p:attrName>ppt_x</p:attrName>
                                        </p:attrNameLst>
                                      </p:cBhvr>
                                      <p:tavLst>
                                        <p:tav tm="0">
                                          <p:val>
                                            <p:strVal val="#ppt_x"/>
                                          </p:val>
                                        </p:tav>
                                        <p:tav tm="100000">
                                          <p:val>
                                            <p:strVal val="#ppt_x"/>
                                          </p:val>
                                        </p:tav>
                                      </p:tavLst>
                                    </p:anim>
                                    <p:anim calcmode="lin" valueType="num">
                                      <p:cBhvr>
                                        <p:cTn id="57" dur="1000" fill="hold"/>
                                        <p:tgtEl>
                                          <p:spTgt spid="19"/>
                                        </p:tgtEl>
                                        <p:attrNameLst>
                                          <p:attrName>ppt_y</p:attrName>
                                        </p:attrNameLst>
                                      </p:cBhvr>
                                      <p:tavLst>
                                        <p:tav tm="0">
                                          <p:val>
                                            <p:strVal val="#ppt_y+.1"/>
                                          </p:val>
                                        </p:tav>
                                        <p:tav tm="100000">
                                          <p:val>
                                            <p:strVal val="#ppt_y"/>
                                          </p:val>
                                        </p:tav>
                                      </p:tavLst>
                                    </p:anim>
                                    <p:animEffect transition="in" filter="fade">
                                      <p:cBhvr>
                                        <p:cTn id="58" dur="1000"/>
                                        <p:tgtEl>
                                          <p:spTgt spid="19"/>
                                        </p:tgtEl>
                                      </p:cBhvr>
                                    </p:animEffect>
                                    <p:set>
                                      <p:cBhvr>
                                        <p:cTn id="59"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4" grpId="0"/>
      <p:bldP spid="15" grpId="0"/>
      <p:bldP spid="16" grpId="0"/>
      <p:bldP spid="17" grpId="0"/>
      <p:bldP spid="18" grpId="0"/>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6321668" y="1820324"/>
            <a:ext cx="4221629" cy="3478835"/>
            <a:chOff x="5914873" y="1584000"/>
            <a:chExt cx="5009050" cy="4127710"/>
          </a:xfrm>
        </p:grpSpPr>
        <p:sp>
          <p:nvSpPr>
            <p:cNvPr id="3" name="AutoShape 3"/>
            <p:cNvSpPr/>
            <p:nvPr/>
          </p:nvSpPr>
          <p:spPr>
            <a:xfrm flipV="1">
              <a:off x="6637198" y="5382358"/>
              <a:ext cx="4286725" cy="329352"/>
            </a:xfrm>
            <a:prstGeom prst="round2SameRect">
              <a:avLst>
                <a:gd name="adj1" fmla="val 50000"/>
                <a:gd name="adj2" fmla="val 0"/>
              </a:avLst>
            </a:prstGeom>
            <a:solidFill>
              <a:srgbClr val="FFFFFF">
                <a:lumMod val="75000"/>
              </a:srgbClr>
            </a:solidFill>
            <a:ln cap="flat" cmpd="sng">
              <a:prstDash val="solid"/>
            </a:ln>
          </p:spPr>
          <p:txBody>
            <a:bodyPr vert="horz" wrap="square" lIns="91440" tIns="45720" rIns="91440" bIns="45720" anchor="ctr">
              <a:normAutofit/>
            </a:bodyPr>
            <a:lstStyle/>
            <a:p>
              <a:pPr marL="0" algn="ctr"/>
              <a:endParaRPr/>
            </a:p>
          </p:txBody>
        </p:sp>
        <p:sp>
          <p:nvSpPr>
            <p:cNvPr id="4" name="AutoShape 4"/>
            <p:cNvSpPr/>
            <p:nvPr/>
          </p:nvSpPr>
          <p:spPr>
            <a:xfrm rot="4599532" flipV="1">
              <a:off x="4135771" y="3363102"/>
              <a:ext cx="3824378" cy="266173"/>
            </a:xfrm>
            <a:prstGeom prst="round2SameRect">
              <a:avLst>
                <a:gd name="adj1" fmla="val 50000"/>
                <a:gd name="adj2" fmla="val 0"/>
              </a:avLst>
            </a:prstGeom>
            <a:solidFill>
              <a:srgbClr val="FFFFFF">
                <a:lumMod val="75000"/>
              </a:srgbClr>
            </a:solidFill>
            <a:ln cap="flat" cmpd="sng">
              <a:prstDash val="solid"/>
            </a:ln>
          </p:spPr>
          <p:txBody>
            <a:bodyPr vert="horz" wrap="square" lIns="91440" tIns="45720" rIns="91440" bIns="45720" anchor="ctr">
              <a:normAutofit/>
            </a:bodyPr>
            <a:lstStyle/>
            <a:p>
              <a:pPr marL="0" algn="ctr"/>
              <a:endParaRPr/>
            </a:p>
          </p:txBody>
        </p:sp>
      </p:grpSp>
      <p:sp>
        <p:nvSpPr>
          <p:cNvPr id="5" name="AutoShape 5"/>
          <p:cNvSpPr/>
          <p:nvPr/>
        </p:nvSpPr>
        <p:spPr>
          <a:xfrm>
            <a:off x="6930444" y="3415189"/>
            <a:ext cx="911317" cy="911319"/>
          </a:xfrm>
          <a:prstGeom prst="ellipse">
            <a:avLst/>
          </a:prstGeom>
          <a:gradFill>
            <a:gsLst>
              <a:gs pos="0">
                <a:srgbClr val="DC5DC2"/>
              </a:gs>
              <a:gs pos="68000">
                <a:srgbClr val="6BA7E8"/>
              </a:gs>
              <a:gs pos="100000">
                <a:srgbClr val="2851B6"/>
              </a:gs>
            </a:gsLst>
            <a:lin ang="16200000"/>
          </a:gradFill>
          <a:ln cap="flat" cmpd="sng">
            <a:prstDash val="solid"/>
          </a:ln>
        </p:spPr>
        <p:txBody>
          <a:bodyPr rot="0" vert="horz" wrap="square" lIns="91440" tIns="45720" rIns="91440" bIns="45720" anchor="ctr">
            <a:prstTxWarp prst="textNoShape">
              <a:avLst/>
            </a:prstTxWarp>
            <a:normAutofit/>
          </a:bodyPr>
          <a:lstStyle/>
          <a:p>
            <a:pPr marL="0" algn="ctr"/>
            <a:r>
              <a:rPr lang="en-US" sz="1600" b="1" i="1" u="none" baseline="0">
                <a:solidFill>
                  <a:srgbClr val="FFFFFF"/>
                </a:solidFill>
                <a:latin typeface="三极准柔宋"/>
                <a:ea typeface="三极准柔宋"/>
              </a:rPr>
              <a:t>…04</a:t>
            </a:r>
          </a:p>
        </p:txBody>
      </p:sp>
      <p:sp>
        <p:nvSpPr>
          <p:cNvPr id="6" name="AutoShape 6"/>
          <p:cNvSpPr/>
          <p:nvPr/>
        </p:nvSpPr>
        <p:spPr>
          <a:xfrm>
            <a:off x="8137287" y="3600979"/>
            <a:ext cx="1208266" cy="1208267"/>
          </a:xfrm>
          <a:prstGeom prst="ellipse">
            <a:avLst/>
          </a:prstGeom>
          <a:gradFill>
            <a:gsLst>
              <a:gs pos="0">
                <a:srgbClr val="DC5DC2"/>
              </a:gs>
              <a:gs pos="68000">
                <a:srgbClr val="6BA7E8"/>
              </a:gs>
              <a:gs pos="100000">
                <a:srgbClr val="2851B6"/>
              </a:gs>
            </a:gsLst>
            <a:lin ang="16200000"/>
          </a:gradFill>
          <a:ln cap="flat" cmpd="sng">
            <a:prstDash val="solid"/>
          </a:ln>
        </p:spPr>
        <p:txBody>
          <a:bodyPr rot="0" vert="horz" wrap="square" lIns="91440" tIns="45720" rIns="91440" bIns="45720" anchor="ctr">
            <a:prstTxWarp prst="textNoShape">
              <a:avLst/>
            </a:prstTxWarp>
            <a:normAutofit/>
          </a:bodyPr>
          <a:lstStyle/>
          <a:p>
            <a:pPr marL="0" algn="ctr"/>
            <a:r>
              <a:rPr lang="en-US" sz="1600" b="1" i="1" u="none" baseline="0">
                <a:solidFill>
                  <a:srgbClr val="FFFFFF"/>
                </a:solidFill>
                <a:latin typeface="三极准柔宋"/>
                <a:ea typeface="三极准柔宋"/>
              </a:rPr>
              <a:t>…05</a:t>
            </a:r>
          </a:p>
        </p:txBody>
      </p:sp>
      <p:sp>
        <p:nvSpPr>
          <p:cNvPr id="7" name="AutoShape 7"/>
          <p:cNvSpPr/>
          <p:nvPr/>
        </p:nvSpPr>
        <p:spPr>
          <a:xfrm>
            <a:off x="7500953" y="2101573"/>
            <a:ext cx="1413054" cy="1413057"/>
          </a:xfrm>
          <a:prstGeom prst="ellipse">
            <a:avLst/>
          </a:prstGeom>
          <a:gradFill>
            <a:gsLst>
              <a:gs pos="0">
                <a:srgbClr val="DC5DC2"/>
              </a:gs>
              <a:gs pos="68000">
                <a:srgbClr val="6BA7E8"/>
              </a:gs>
              <a:gs pos="100000">
                <a:srgbClr val="2851B6"/>
              </a:gs>
            </a:gsLst>
            <a:lin ang="16200000"/>
          </a:gradFill>
          <a:ln cap="flat" cmpd="sng">
            <a:prstDash val="solid"/>
          </a:ln>
        </p:spPr>
        <p:txBody>
          <a:bodyPr rot="0" vert="horz" wrap="square" lIns="91440" tIns="45720" rIns="91440" bIns="45720" anchor="ctr">
            <a:prstTxWarp prst="textNoShape">
              <a:avLst/>
            </a:prstTxWarp>
            <a:normAutofit/>
          </a:bodyPr>
          <a:lstStyle/>
          <a:p>
            <a:pPr marL="0" algn="ctr"/>
            <a:r>
              <a:rPr lang="en-US" sz="1600" b="1" i="1" u="none" baseline="0">
                <a:solidFill>
                  <a:srgbClr val="FFFFFF"/>
                </a:solidFill>
                <a:latin typeface="三极准柔宋"/>
                <a:ea typeface="三极准柔宋"/>
              </a:rPr>
              <a:t>…02</a:t>
            </a:r>
          </a:p>
        </p:txBody>
      </p:sp>
      <p:sp>
        <p:nvSpPr>
          <p:cNvPr id="8" name="AutoShape 8"/>
          <p:cNvSpPr/>
          <p:nvPr/>
        </p:nvSpPr>
        <p:spPr>
          <a:xfrm>
            <a:off x="9080577" y="2057916"/>
            <a:ext cx="1964525" cy="1964529"/>
          </a:xfrm>
          <a:prstGeom prst="ellipse">
            <a:avLst/>
          </a:prstGeom>
          <a:gradFill>
            <a:gsLst>
              <a:gs pos="0">
                <a:srgbClr val="DC5DC2"/>
              </a:gs>
              <a:gs pos="68000">
                <a:srgbClr val="6BA7E8"/>
              </a:gs>
              <a:gs pos="100000">
                <a:srgbClr val="2851B6"/>
              </a:gs>
            </a:gsLst>
            <a:lin ang="16200000"/>
          </a:gradFill>
          <a:ln cap="flat" cmpd="sng">
            <a:prstDash val="solid"/>
          </a:ln>
        </p:spPr>
        <p:txBody>
          <a:bodyPr rot="0" vert="horz" wrap="square" lIns="91440" tIns="45720" rIns="91440" bIns="45720" anchor="ctr">
            <a:prstTxWarp prst="textNoShape">
              <a:avLst/>
            </a:prstTxWarp>
            <a:normAutofit/>
          </a:bodyPr>
          <a:lstStyle/>
          <a:p>
            <a:pPr marL="0" algn="ctr"/>
            <a:r>
              <a:rPr lang="en-US" sz="1600" b="1" i="1" u="none" baseline="0">
                <a:solidFill>
                  <a:srgbClr val="FFFFFF"/>
                </a:solidFill>
                <a:latin typeface="三极准柔宋"/>
                <a:ea typeface="三极准柔宋"/>
              </a:rPr>
              <a:t>…03</a:t>
            </a:r>
          </a:p>
        </p:txBody>
      </p:sp>
      <p:sp>
        <p:nvSpPr>
          <p:cNvPr id="9" name="AutoShape 9"/>
          <p:cNvSpPr/>
          <p:nvPr/>
        </p:nvSpPr>
        <p:spPr>
          <a:xfrm>
            <a:off x="9622179" y="4174526"/>
            <a:ext cx="694975" cy="694975"/>
          </a:xfrm>
          <a:prstGeom prst="ellipse">
            <a:avLst/>
          </a:prstGeom>
          <a:gradFill>
            <a:gsLst>
              <a:gs pos="0">
                <a:srgbClr val="DC5DC2"/>
              </a:gs>
              <a:gs pos="68000">
                <a:srgbClr val="6BA7E8"/>
              </a:gs>
              <a:gs pos="100000">
                <a:srgbClr val="2851B6"/>
              </a:gs>
            </a:gsLst>
            <a:lin ang="16200000"/>
          </a:gradFill>
          <a:ln cap="flat" cmpd="sng">
            <a:prstDash val="solid"/>
          </a:ln>
        </p:spPr>
        <p:txBody>
          <a:bodyPr rot="0" vert="horz" wrap="square" lIns="91440" tIns="45720" rIns="91440" bIns="45720" anchor="ctr">
            <a:prstTxWarp prst="textNoShape">
              <a:avLst/>
            </a:prstTxWarp>
            <a:normAutofit/>
          </a:bodyPr>
          <a:lstStyle/>
          <a:p>
            <a:pPr marL="0" algn="ctr"/>
            <a:r>
              <a:rPr lang="en-US" sz="1100" b="1" i="1" u="none" baseline="0">
                <a:solidFill>
                  <a:srgbClr val="FFFFFF"/>
                </a:solidFill>
                <a:latin typeface="三极准柔宋"/>
                <a:ea typeface="三极准柔宋"/>
              </a:rPr>
              <a:t>…06</a:t>
            </a:r>
          </a:p>
        </p:txBody>
      </p:sp>
      <p:sp>
        <p:nvSpPr>
          <p:cNvPr id="10" name="AutoShape 10"/>
          <p:cNvSpPr/>
          <p:nvPr/>
        </p:nvSpPr>
        <p:spPr>
          <a:xfrm>
            <a:off x="6596470" y="2391701"/>
            <a:ext cx="817090" cy="817090"/>
          </a:xfrm>
          <a:prstGeom prst="ellipse">
            <a:avLst/>
          </a:prstGeom>
          <a:gradFill>
            <a:gsLst>
              <a:gs pos="0">
                <a:srgbClr val="DC5DC2"/>
              </a:gs>
              <a:gs pos="68000">
                <a:srgbClr val="6BA7E8"/>
              </a:gs>
              <a:gs pos="100000">
                <a:srgbClr val="2851B6"/>
              </a:gs>
            </a:gsLst>
            <a:lin ang="16200000"/>
          </a:gradFill>
          <a:ln cap="flat" cmpd="sng">
            <a:prstDash val="solid"/>
          </a:ln>
        </p:spPr>
        <p:txBody>
          <a:bodyPr rot="0" vert="horz" wrap="square" lIns="91440" tIns="45720" rIns="91440" bIns="45720" anchor="ctr">
            <a:prstTxWarp prst="textNoShape">
              <a:avLst/>
            </a:prstTxWarp>
            <a:normAutofit/>
          </a:bodyPr>
          <a:lstStyle/>
          <a:p>
            <a:pPr marL="0" algn="ctr"/>
            <a:r>
              <a:rPr lang="en-US" sz="1600" b="1" i="1" u="none" baseline="0">
                <a:solidFill>
                  <a:srgbClr val="FFFFFF"/>
                </a:solidFill>
                <a:latin typeface="三极准柔宋"/>
                <a:ea typeface="三极准柔宋"/>
              </a:rPr>
              <a:t>…01</a:t>
            </a:r>
          </a:p>
        </p:txBody>
      </p:sp>
      <p:cxnSp>
        <p:nvCxnSpPr>
          <p:cNvPr id="11" name="Connector 11"/>
          <p:cNvCxnSpPr/>
          <p:nvPr/>
        </p:nvCxnSpPr>
        <p:spPr>
          <a:xfrm>
            <a:off x="1960827" y="1236450"/>
            <a:ext cx="0" cy="5530110"/>
          </a:xfrm>
          <a:prstGeom prst="line">
            <a:avLst/>
          </a:prstGeom>
          <a:ln w="3175" cap="rnd" cmpd="sng">
            <a:solidFill>
              <a:srgbClr val="FFFFFF">
                <a:lumMod val="75000"/>
              </a:srgbClr>
            </a:solidFill>
            <a:prstDash val="solid"/>
          </a:ln>
        </p:spPr>
      </p:cxnSp>
      <p:sp>
        <p:nvSpPr>
          <p:cNvPr id="12" name="AutoShape 12"/>
          <p:cNvSpPr/>
          <p:nvPr/>
        </p:nvSpPr>
        <p:spPr>
          <a:xfrm>
            <a:off x="1638912" y="1182457"/>
            <a:ext cx="643830" cy="643830"/>
          </a:xfrm>
          <a:prstGeom prst="ellipse">
            <a:avLst/>
          </a:prstGeom>
          <a:blipFill>
            <a:blip r:embed="rId2"/>
            <a:stretch>
              <a:fillRect t="-25467" b="-24481"/>
            </a:stretch>
          </a:blipFill>
          <a:ln w="12700" cap="flat">
            <a:solidFill>
              <a:srgbClr val="FFFFFF"/>
            </a:solidFill>
            <a:prstDash val="solid"/>
          </a:ln>
        </p:spPr>
        <p:txBody>
          <a:bodyPr rot="0" vert="horz" wrap="square" lIns="91440" tIns="45720" rIns="91440" bIns="45720" anchor="ctr">
            <a:prstTxWarp prst="textNoShape">
              <a:avLst/>
            </a:prstTxWarp>
            <a:normAutofit/>
          </a:bodyPr>
          <a:lstStyle/>
          <a:p>
            <a:pPr marL="0" algn="ctr"/>
            <a:endParaRPr/>
          </a:p>
        </p:txBody>
      </p:sp>
      <p:sp>
        <p:nvSpPr>
          <p:cNvPr id="13" name="AutoShape 13"/>
          <p:cNvSpPr/>
          <p:nvPr/>
        </p:nvSpPr>
        <p:spPr>
          <a:xfrm>
            <a:off x="1648703" y="3211961"/>
            <a:ext cx="643830" cy="643830"/>
          </a:xfrm>
          <a:prstGeom prst="ellipse">
            <a:avLst/>
          </a:prstGeom>
          <a:blipFill>
            <a:blip r:embed="rId3"/>
            <a:stretch>
              <a:fillRect l="-25493" r="-24507"/>
            </a:stretch>
          </a:blipFill>
          <a:ln w="12700" cap="flat">
            <a:solidFill>
              <a:srgbClr val="FFFFFF"/>
            </a:solidFill>
            <a:prstDash val="solid"/>
          </a:ln>
        </p:spPr>
        <p:txBody>
          <a:bodyPr rot="0" vert="horz" wrap="square" lIns="91440" tIns="45720" rIns="91440" bIns="45720" anchor="ctr">
            <a:prstTxWarp prst="textNoShape">
              <a:avLst/>
            </a:prstTxWarp>
            <a:normAutofit/>
          </a:bodyPr>
          <a:lstStyle/>
          <a:p>
            <a:pPr marL="0" algn="ctr"/>
            <a:endParaRPr/>
          </a:p>
        </p:txBody>
      </p:sp>
      <p:pic>
        <p:nvPicPr>
          <p:cNvPr id="14" name="image9.png"/>
          <p:cNvPicPr>
            <a:picLocks noChangeAspect="1"/>
          </p:cNvPicPr>
          <p:nvPr/>
        </p:nvPicPr>
        <p:blipFill>
          <a:blip r:embed="rId4"/>
          <a:srcRect/>
          <a:stretch>
            <a:fillRect/>
          </a:stretch>
        </p:blipFill>
        <p:spPr>
          <a:xfrm rot="15568558">
            <a:off x="-45720" y="2531"/>
            <a:ext cx="1219200" cy="1460360"/>
          </a:xfrm>
          <a:prstGeom prst="rect">
            <a:avLst/>
          </a:prstGeom>
        </p:spPr>
      </p:pic>
      <p:sp>
        <p:nvSpPr>
          <p:cNvPr id="15" name="AutoShape 15"/>
          <p:cNvSpPr/>
          <p:nvPr/>
        </p:nvSpPr>
        <p:spPr>
          <a:xfrm>
            <a:off x="1655780" y="5209659"/>
            <a:ext cx="643830" cy="643830"/>
          </a:xfrm>
          <a:prstGeom prst="ellipse">
            <a:avLst/>
          </a:prstGeom>
          <a:blipFill>
            <a:blip r:embed="rId5"/>
            <a:stretch>
              <a:fillRect t="-25493" b="-24507"/>
            </a:stretch>
          </a:blipFill>
          <a:ln w="12700" cap="flat">
            <a:solidFill>
              <a:srgbClr val="FFFFFF"/>
            </a:solidFill>
            <a:prstDash val="solid"/>
          </a:ln>
        </p:spPr>
        <p:txBody>
          <a:bodyPr rot="0" vert="horz" wrap="square" lIns="91440" tIns="45720" rIns="91440" bIns="45720" anchor="ctr">
            <a:prstTxWarp prst="textNoShape">
              <a:avLst/>
            </a:prstTxWarp>
            <a:normAutofit/>
          </a:bodyPr>
          <a:lstStyle/>
          <a:p>
            <a:pPr marL="0" algn="ctr"/>
            <a:endParaRPr/>
          </a:p>
        </p:txBody>
      </p:sp>
      <p:sp>
        <p:nvSpPr>
          <p:cNvPr id="16" name="TextBox 16"/>
          <p:cNvSpPr txBox="1"/>
          <p:nvPr/>
        </p:nvSpPr>
        <p:spPr>
          <a:xfrm>
            <a:off x="2441496" y="1293227"/>
            <a:ext cx="3654504"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FFFFFF"/>
                </a:solidFill>
                <a:latin typeface="三极准柔宋"/>
                <a:ea typeface="三极准柔宋"/>
              </a:rPr>
              <a:t>Detailed Descriptions and Specifications</a:t>
            </a:r>
            <a:endParaRPr lang="en-US" sz="1100"/>
          </a:p>
        </p:txBody>
      </p:sp>
      <p:sp>
        <p:nvSpPr>
          <p:cNvPr id="17" name="TextBox 17"/>
          <p:cNvSpPr txBox="1"/>
          <p:nvPr/>
        </p:nvSpPr>
        <p:spPr>
          <a:xfrm>
            <a:off x="2449312" y="1645290"/>
            <a:ext cx="3654504" cy="1167692"/>
          </a:xfrm>
          <a:prstGeom prst="rect">
            <a:avLst/>
          </a:prstGeom>
          <a:noFill/>
        </p:spPr>
        <p:txBody>
          <a:bodyPr vert="horz" wrap="square" lIns="91440" tIns="45720" rIns="91440" bIns="45720" rtlCol="0" anchor="t">
            <a:spAutoFit/>
          </a:bodyPr>
          <a:lstStyle/>
          <a:p>
            <a:pPr marL="0" algn="l">
              <a:lnSpc>
                <a:spcPct val="150000"/>
              </a:lnSpc>
              <a:defRPr/>
            </a:pPr>
            <a:r>
              <a:rPr lang="zh-CN" altLang="en-US" sz="1200" b="0" i="0" u="none" baseline="0">
                <a:solidFill>
                  <a:srgbClr val="FFFFFF"/>
                </a:solidFill>
                <a:latin typeface="三极准柔宋"/>
                <a:ea typeface="三极准柔宋"/>
              </a:rPr>
              <a:t>Comprehensive product descriptions should include material details, manufacturing processes, and design inspiration. Specifications—such as weight, dimensions, and care instructions—aid customers in making informed purchasing decisions.</a:t>
            </a:r>
            <a:endParaRPr lang="en-US" sz="1100"/>
          </a:p>
        </p:txBody>
      </p:sp>
      <p:sp>
        <p:nvSpPr>
          <p:cNvPr id="18" name="TextBox 18"/>
          <p:cNvSpPr txBox="1"/>
          <p:nvPr/>
        </p:nvSpPr>
        <p:spPr>
          <a:xfrm>
            <a:off x="2433713" y="3339652"/>
            <a:ext cx="3654504"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FFFFFF"/>
                </a:solidFill>
                <a:latin typeface="三极准柔宋"/>
                <a:ea typeface="三极准柔宋"/>
              </a:rPr>
              <a:t>Customer Reviews and Feedback</a:t>
            </a:r>
            <a:endParaRPr lang="en-US" sz="1100"/>
          </a:p>
        </p:txBody>
      </p:sp>
      <p:sp>
        <p:nvSpPr>
          <p:cNvPr id="19" name="TextBox 19"/>
          <p:cNvSpPr txBox="1"/>
          <p:nvPr/>
        </p:nvSpPr>
        <p:spPr>
          <a:xfrm>
            <a:off x="2441529" y="3691715"/>
            <a:ext cx="3654504" cy="1167692"/>
          </a:xfrm>
          <a:prstGeom prst="rect">
            <a:avLst/>
          </a:prstGeom>
          <a:noFill/>
        </p:spPr>
        <p:txBody>
          <a:bodyPr vert="horz" wrap="square" lIns="91440" tIns="45720" rIns="91440" bIns="45720" rtlCol="0" anchor="t">
            <a:spAutoFit/>
          </a:bodyPr>
          <a:lstStyle/>
          <a:p>
            <a:pPr marL="0" algn="l">
              <a:lnSpc>
                <a:spcPct val="150000"/>
              </a:lnSpc>
              <a:defRPr/>
            </a:pPr>
            <a:r>
              <a:rPr lang="zh-CN" altLang="en-US" sz="1200" b="0" i="0" u="none" baseline="0">
                <a:solidFill>
                  <a:srgbClr val="FFFFFF"/>
                </a:solidFill>
                <a:latin typeface="三极准柔宋"/>
                <a:ea typeface="三极准柔宋"/>
              </a:rPr>
              <a:t>Featuring customer reviews amplifies the authenticity perception of the products. Feedback loops enable prospective buyers to gain insights from others' experiences, contributing to trust and transparency.</a:t>
            </a:r>
            <a:endParaRPr lang="en-US" sz="1100"/>
          </a:p>
        </p:txBody>
      </p:sp>
      <p:sp>
        <p:nvSpPr>
          <p:cNvPr id="20" name="TextBox 20"/>
          <p:cNvSpPr txBox="1"/>
          <p:nvPr/>
        </p:nvSpPr>
        <p:spPr>
          <a:xfrm>
            <a:off x="2433713" y="5222524"/>
            <a:ext cx="3654504"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FFFFFF"/>
                </a:solidFill>
                <a:latin typeface="三极准柔宋"/>
                <a:ea typeface="三极准柔宋"/>
              </a:rPr>
              <a:t>Sizing and Fit Guidance</a:t>
            </a:r>
            <a:endParaRPr lang="en-US" sz="1100"/>
          </a:p>
        </p:txBody>
      </p:sp>
      <p:sp>
        <p:nvSpPr>
          <p:cNvPr id="21" name="TextBox 21"/>
          <p:cNvSpPr txBox="1"/>
          <p:nvPr/>
        </p:nvSpPr>
        <p:spPr>
          <a:xfrm>
            <a:off x="2441529" y="5574587"/>
            <a:ext cx="3654504" cy="1167692"/>
          </a:xfrm>
          <a:prstGeom prst="rect">
            <a:avLst/>
          </a:prstGeom>
          <a:noFill/>
        </p:spPr>
        <p:txBody>
          <a:bodyPr vert="horz" wrap="square" lIns="91440" tIns="45720" rIns="91440" bIns="45720" rtlCol="0" anchor="t">
            <a:spAutoFit/>
          </a:bodyPr>
          <a:lstStyle/>
          <a:p>
            <a:pPr marL="0" algn="l">
              <a:lnSpc>
                <a:spcPct val="150000"/>
              </a:lnSpc>
              <a:defRPr/>
            </a:pPr>
            <a:r>
              <a:rPr lang="zh-CN" altLang="en-US" sz="1200" b="0" i="0" u="none" baseline="0">
                <a:solidFill>
                  <a:srgbClr val="FFFFFF"/>
                </a:solidFill>
                <a:latin typeface="三极准柔宋"/>
                <a:ea typeface="三极准柔宋"/>
              </a:rPr>
              <a:t>Providing clear sizing charts and fit advice can significantly improve customer satisfaction. Integrating user-uploaded fit experiences can help prospective buyers determine the best size for their needs, reducing the chances of returns due to sizing issues.</a:t>
            </a:r>
            <a:endParaRPr lang="en-US" sz="1100"/>
          </a:p>
        </p:txBody>
      </p:sp>
      <p:sp>
        <p:nvSpPr>
          <p:cNvPr id="22" name="TextBox 22"/>
          <p:cNvSpPr txBox="1"/>
          <p:nvPr/>
        </p:nvSpPr>
        <p:spPr>
          <a:xfrm>
            <a:off x="1393119" y="446261"/>
            <a:ext cx="7120685" cy="584775"/>
          </a:xfrm>
          <a:prstGeom prst="rect">
            <a:avLst/>
          </a:prstGeom>
          <a:noFill/>
        </p:spPr>
        <p:txBody>
          <a:bodyPr vert="horz" wrap="square" lIns="91440" tIns="45720" rIns="91440" bIns="45720" rtlCol="0" anchor="t">
            <a:spAutoFit/>
          </a:bodyPr>
          <a:lstStyle/>
          <a:p>
            <a:pPr marL="0" algn="l">
              <a:defRPr/>
            </a:pPr>
            <a:r>
              <a:rPr lang="zh-CN" altLang="en-US" sz="3200" b="0" i="0" u="none" baseline="0">
                <a:solidFill>
                  <a:srgbClr val="FFFFFF"/>
                </a:solidFill>
                <a:latin typeface="三极准柔宋"/>
                <a:ea typeface="三极准柔宋"/>
              </a:rPr>
              <a:t>Product Information and Details</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anim calcmode="lin" valueType="num">
                                      <p:cBhvr>
                                        <p:cTn id="6" dur="1000" fill="hold"/>
                                        <p:tgtEl>
                                          <p:spTgt spid="2"/>
                                        </p:tgtEl>
                                        <p:attrNameLst>
                                          <p:attrName>ppt_w</p:attrName>
                                        </p:attrNameLst>
                                      </p:cBhvr>
                                      <p:tavLst>
                                        <p:tav tm="0">
                                          <p:val>
                                            <p:fltVal val="0"/>
                                          </p:val>
                                        </p:tav>
                                        <p:tav tm="100000">
                                          <p:val>
                                            <p:strVal val="#ppt_w"/>
                                          </p:val>
                                        </p:tav>
                                      </p:tavLst>
                                    </p:anim>
                                    <p:anim calcmode="lin" valueType="num">
                                      <p:cBhvr>
                                        <p:cTn id="7" dur="1000" fill="hold"/>
                                        <p:tgtEl>
                                          <p:spTgt spid="2"/>
                                        </p:tgtEl>
                                        <p:attrNameLst>
                                          <p:attrName>ppt_h</p:attrName>
                                        </p:attrNameLst>
                                      </p:cBhvr>
                                      <p:tavLst>
                                        <p:tav tm="0">
                                          <p:val>
                                            <p:fltVal val="0"/>
                                          </p:val>
                                        </p:tav>
                                        <p:tav tm="100000">
                                          <p:val>
                                            <p:strVal val="#ppt_h"/>
                                          </p:val>
                                        </p:tav>
                                      </p:tavLst>
                                    </p:anim>
                                    <p:anim calcmode="lin" valueType="num">
                                      <p:cBhvr>
                                        <p:cTn id="8" dur="1000" fill="hold"/>
                                        <p:tgtEl>
                                          <p:spTgt spid="2"/>
                                        </p:tgtEl>
                                        <p:attrNameLst>
                                          <p:attrName>style.rotation</p:attrName>
                                        </p:attrNameLst>
                                      </p:cBhvr>
                                      <p:tavLst>
                                        <p:tav tm="0">
                                          <p:val>
                                            <p:fltVal val="90"/>
                                          </p:val>
                                        </p:tav>
                                        <p:tav tm="100000">
                                          <p:val>
                                            <p:fltVal val="0"/>
                                          </p:val>
                                        </p:tav>
                                      </p:tavLst>
                                    </p:anim>
                                    <p:animEffect transition="in" filter="fade">
                                      <p:cBhvr>
                                        <p:cTn id="9" dur="1000"/>
                                        <p:tgtEl>
                                          <p:spTgt spid="2"/>
                                        </p:tgtEl>
                                      </p:cBhvr>
                                    </p:animEffect>
                                    <p:set>
                                      <p:cBhvr>
                                        <p:cTn id="10" dur="1" fill="hold">
                                          <p:stCondLst>
                                            <p:cond delay="0"/>
                                          </p:stCondLst>
                                        </p:cTn>
                                        <p:tgtEl>
                                          <p:spTgt spid="2"/>
                                        </p:tgtEl>
                                        <p:attrNameLst>
                                          <p:attrName>style.visibility</p:attrName>
                                        </p:attrNameLst>
                                      </p:cBhvr>
                                      <p:to>
                                        <p:strVal val="visible"/>
                                      </p:to>
                                    </p:set>
                                  </p:childTnLst>
                                </p:cTn>
                              </p:par>
                              <p:par>
                                <p:cTn id="11" presetID="31" presetClass="entr" presetSubtype="0" fill="hold" grpId="0" nodeType="withEffect">
                                  <p:stCondLst>
                                    <p:cond delay="0"/>
                                  </p:stCondLst>
                                  <p:childTnLst>
                                    <p:anim calcmode="lin" valueType="num">
                                      <p:cBhvr>
                                        <p:cTn id="12" dur="1000" fill="hold"/>
                                        <p:tgtEl>
                                          <p:spTgt spid="5"/>
                                        </p:tgtEl>
                                        <p:attrNameLst>
                                          <p:attrName>ppt_w</p:attrName>
                                        </p:attrNameLst>
                                      </p:cBhvr>
                                      <p:tavLst>
                                        <p:tav tm="0">
                                          <p:val>
                                            <p:fltVal val="0"/>
                                          </p:val>
                                        </p:tav>
                                        <p:tav tm="100000">
                                          <p:val>
                                            <p:strVal val="#ppt_w"/>
                                          </p:val>
                                        </p:tav>
                                      </p:tavLst>
                                    </p:anim>
                                    <p:anim calcmode="lin" valueType="num">
                                      <p:cBhvr>
                                        <p:cTn id="13" dur="1000" fill="hold"/>
                                        <p:tgtEl>
                                          <p:spTgt spid="5"/>
                                        </p:tgtEl>
                                        <p:attrNameLst>
                                          <p:attrName>ppt_h</p:attrName>
                                        </p:attrNameLst>
                                      </p:cBhvr>
                                      <p:tavLst>
                                        <p:tav tm="0">
                                          <p:val>
                                            <p:fltVal val="0"/>
                                          </p:val>
                                        </p:tav>
                                        <p:tav tm="100000">
                                          <p:val>
                                            <p:strVal val="#ppt_h"/>
                                          </p:val>
                                        </p:tav>
                                      </p:tavLst>
                                    </p:anim>
                                    <p:anim calcmode="lin" valueType="num">
                                      <p:cBhvr>
                                        <p:cTn id="14" dur="1000" fill="hold"/>
                                        <p:tgtEl>
                                          <p:spTgt spid="5"/>
                                        </p:tgtEl>
                                        <p:attrNameLst>
                                          <p:attrName>style.rotation</p:attrName>
                                        </p:attrNameLst>
                                      </p:cBhvr>
                                      <p:tavLst>
                                        <p:tav tm="0">
                                          <p:val>
                                            <p:fltVal val="90"/>
                                          </p:val>
                                        </p:tav>
                                        <p:tav tm="100000">
                                          <p:val>
                                            <p:fltVal val="0"/>
                                          </p:val>
                                        </p:tav>
                                      </p:tavLst>
                                    </p:anim>
                                    <p:animEffect transition="in" filter="fade">
                                      <p:cBhvr>
                                        <p:cTn id="15" dur="1000"/>
                                        <p:tgtEl>
                                          <p:spTgt spid="5"/>
                                        </p:tgtEl>
                                      </p:cBhvr>
                                    </p:animEffect>
                                    <p:set>
                                      <p:cBhvr>
                                        <p:cTn id="16" dur="1" fill="hold">
                                          <p:stCondLst>
                                            <p:cond delay="0"/>
                                          </p:stCondLst>
                                        </p:cTn>
                                        <p:tgtEl>
                                          <p:spTgt spid="5"/>
                                        </p:tgtEl>
                                        <p:attrNameLst>
                                          <p:attrName>style.visibility</p:attrName>
                                        </p:attrNameLst>
                                      </p:cBhvr>
                                      <p:to>
                                        <p:strVal val="visible"/>
                                      </p:to>
                                    </p:set>
                                  </p:childTnLst>
                                </p:cTn>
                              </p:par>
                              <p:par>
                                <p:cTn id="17" presetID="31" presetClass="entr" presetSubtype="0" fill="hold" grpId="0" nodeType="withEffect">
                                  <p:stCondLst>
                                    <p:cond delay="0"/>
                                  </p:stCondLst>
                                  <p:childTnLst>
                                    <p:anim calcmode="lin" valueType="num">
                                      <p:cBhvr>
                                        <p:cTn id="18" dur="1000" fill="hold"/>
                                        <p:tgtEl>
                                          <p:spTgt spid="6"/>
                                        </p:tgtEl>
                                        <p:attrNameLst>
                                          <p:attrName>ppt_w</p:attrName>
                                        </p:attrNameLst>
                                      </p:cBhvr>
                                      <p:tavLst>
                                        <p:tav tm="0">
                                          <p:val>
                                            <p:fltVal val="0"/>
                                          </p:val>
                                        </p:tav>
                                        <p:tav tm="100000">
                                          <p:val>
                                            <p:strVal val="#ppt_w"/>
                                          </p:val>
                                        </p:tav>
                                      </p:tavLst>
                                    </p:anim>
                                    <p:anim calcmode="lin" valueType="num">
                                      <p:cBhvr>
                                        <p:cTn id="19" dur="1000" fill="hold"/>
                                        <p:tgtEl>
                                          <p:spTgt spid="6"/>
                                        </p:tgtEl>
                                        <p:attrNameLst>
                                          <p:attrName>ppt_h</p:attrName>
                                        </p:attrNameLst>
                                      </p:cBhvr>
                                      <p:tavLst>
                                        <p:tav tm="0">
                                          <p:val>
                                            <p:fltVal val="0"/>
                                          </p:val>
                                        </p:tav>
                                        <p:tav tm="100000">
                                          <p:val>
                                            <p:strVal val="#ppt_h"/>
                                          </p:val>
                                        </p:tav>
                                      </p:tavLst>
                                    </p:anim>
                                    <p:anim calcmode="lin" valueType="num">
                                      <p:cBhvr>
                                        <p:cTn id="20" dur="1000" fill="hold"/>
                                        <p:tgtEl>
                                          <p:spTgt spid="6"/>
                                        </p:tgtEl>
                                        <p:attrNameLst>
                                          <p:attrName>style.rotation</p:attrName>
                                        </p:attrNameLst>
                                      </p:cBhvr>
                                      <p:tavLst>
                                        <p:tav tm="0">
                                          <p:val>
                                            <p:fltVal val="90"/>
                                          </p:val>
                                        </p:tav>
                                        <p:tav tm="100000">
                                          <p:val>
                                            <p:fltVal val="0"/>
                                          </p:val>
                                        </p:tav>
                                      </p:tavLst>
                                    </p:anim>
                                    <p:animEffect transition="in" filter="fade">
                                      <p:cBhvr>
                                        <p:cTn id="21" dur="1000"/>
                                        <p:tgtEl>
                                          <p:spTgt spid="6"/>
                                        </p:tgtEl>
                                      </p:cBhvr>
                                    </p:animEffect>
                                    <p:set>
                                      <p:cBhvr>
                                        <p:cTn id="22" dur="1" fill="hold">
                                          <p:stCondLst>
                                            <p:cond delay="0"/>
                                          </p:stCondLst>
                                        </p:cTn>
                                        <p:tgtEl>
                                          <p:spTgt spid="6"/>
                                        </p:tgtEl>
                                        <p:attrNameLst>
                                          <p:attrName>style.visibility</p:attrName>
                                        </p:attrNameLst>
                                      </p:cBhvr>
                                      <p:to>
                                        <p:strVal val="visible"/>
                                      </p:to>
                                    </p:set>
                                  </p:childTnLst>
                                </p:cTn>
                              </p:par>
                              <p:par>
                                <p:cTn id="23" presetID="31" presetClass="entr" presetSubtype="0" fill="hold" grpId="0" nodeType="withEffect">
                                  <p:stCondLst>
                                    <p:cond delay="0"/>
                                  </p:stCondLst>
                                  <p:childTnLst>
                                    <p:anim calcmode="lin" valueType="num">
                                      <p:cBhvr>
                                        <p:cTn id="24" dur="1000" fill="hold"/>
                                        <p:tgtEl>
                                          <p:spTgt spid="7"/>
                                        </p:tgtEl>
                                        <p:attrNameLst>
                                          <p:attrName>ppt_w</p:attrName>
                                        </p:attrNameLst>
                                      </p:cBhvr>
                                      <p:tavLst>
                                        <p:tav tm="0">
                                          <p:val>
                                            <p:fltVal val="0"/>
                                          </p:val>
                                        </p:tav>
                                        <p:tav tm="100000">
                                          <p:val>
                                            <p:strVal val="#ppt_w"/>
                                          </p:val>
                                        </p:tav>
                                      </p:tavLst>
                                    </p:anim>
                                    <p:anim calcmode="lin" valueType="num">
                                      <p:cBhvr>
                                        <p:cTn id="25" dur="1000" fill="hold"/>
                                        <p:tgtEl>
                                          <p:spTgt spid="7"/>
                                        </p:tgtEl>
                                        <p:attrNameLst>
                                          <p:attrName>ppt_h</p:attrName>
                                        </p:attrNameLst>
                                      </p:cBhvr>
                                      <p:tavLst>
                                        <p:tav tm="0">
                                          <p:val>
                                            <p:fltVal val="0"/>
                                          </p:val>
                                        </p:tav>
                                        <p:tav tm="100000">
                                          <p:val>
                                            <p:strVal val="#ppt_h"/>
                                          </p:val>
                                        </p:tav>
                                      </p:tavLst>
                                    </p:anim>
                                    <p:anim calcmode="lin" valueType="num">
                                      <p:cBhvr>
                                        <p:cTn id="26" dur="1000" fill="hold"/>
                                        <p:tgtEl>
                                          <p:spTgt spid="7"/>
                                        </p:tgtEl>
                                        <p:attrNameLst>
                                          <p:attrName>style.rotation</p:attrName>
                                        </p:attrNameLst>
                                      </p:cBhvr>
                                      <p:tavLst>
                                        <p:tav tm="0">
                                          <p:val>
                                            <p:fltVal val="90"/>
                                          </p:val>
                                        </p:tav>
                                        <p:tav tm="100000">
                                          <p:val>
                                            <p:fltVal val="0"/>
                                          </p:val>
                                        </p:tav>
                                      </p:tavLst>
                                    </p:anim>
                                    <p:animEffect transition="in" filter="fade">
                                      <p:cBhvr>
                                        <p:cTn id="27" dur="1000"/>
                                        <p:tgtEl>
                                          <p:spTgt spid="7"/>
                                        </p:tgtEl>
                                      </p:cBhvr>
                                    </p:animEffect>
                                    <p:set>
                                      <p:cBhvr>
                                        <p:cTn id="28" dur="1" fill="hold">
                                          <p:stCondLst>
                                            <p:cond delay="0"/>
                                          </p:stCondLst>
                                        </p:cTn>
                                        <p:tgtEl>
                                          <p:spTgt spid="7"/>
                                        </p:tgtEl>
                                        <p:attrNameLst>
                                          <p:attrName>style.visibility</p:attrName>
                                        </p:attrNameLst>
                                      </p:cBhvr>
                                      <p:to>
                                        <p:strVal val="visible"/>
                                      </p:to>
                                    </p:set>
                                  </p:childTnLst>
                                </p:cTn>
                              </p:par>
                              <p:par>
                                <p:cTn id="29" presetID="31" presetClass="entr" presetSubtype="0" fill="hold" grpId="0" nodeType="withEffect">
                                  <p:stCondLst>
                                    <p:cond delay="0"/>
                                  </p:stCondLst>
                                  <p:childTnLst>
                                    <p:anim calcmode="lin" valueType="num">
                                      <p:cBhvr>
                                        <p:cTn id="30" dur="1000" fill="hold"/>
                                        <p:tgtEl>
                                          <p:spTgt spid="8"/>
                                        </p:tgtEl>
                                        <p:attrNameLst>
                                          <p:attrName>ppt_w</p:attrName>
                                        </p:attrNameLst>
                                      </p:cBhvr>
                                      <p:tavLst>
                                        <p:tav tm="0">
                                          <p:val>
                                            <p:fltVal val="0"/>
                                          </p:val>
                                        </p:tav>
                                        <p:tav tm="100000">
                                          <p:val>
                                            <p:strVal val="#ppt_w"/>
                                          </p:val>
                                        </p:tav>
                                      </p:tavLst>
                                    </p:anim>
                                    <p:anim calcmode="lin" valueType="num">
                                      <p:cBhvr>
                                        <p:cTn id="31" dur="1000" fill="hold"/>
                                        <p:tgtEl>
                                          <p:spTgt spid="8"/>
                                        </p:tgtEl>
                                        <p:attrNameLst>
                                          <p:attrName>ppt_h</p:attrName>
                                        </p:attrNameLst>
                                      </p:cBhvr>
                                      <p:tavLst>
                                        <p:tav tm="0">
                                          <p:val>
                                            <p:fltVal val="0"/>
                                          </p:val>
                                        </p:tav>
                                        <p:tav tm="100000">
                                          <p:val>
                                            <p:strVal val="#ppt_h"/>
                                          </p:val>
                                        </p:tav>
                                      </p:tavLst>
                                    </p:anim>
                                    <p:anim calcmode="lin" valueType="num">
                                      <p:cBhvr>
                                        <p:cTn id="32" dur="1000" fill="hold"/>
                                        <p:tgtEl>
                                          <p:spTgt spid="8"/>
                                        </p:tgtEl>
                                        <p:attrNameLst>
                                          <p:attrName>style.rotation</p:attrName>
                                        </p:attrNameLst>
                                      </p:cBhvr>
                                      <p:tavLst>
                                        <p:tav tm="0">
                                          <p:val>
                                            <p:fltVal val="90"/>
                                          </p:val>
                                        </p:tav>
                                        <p:tav tm="100000">
                                          <p:val>
                                            <p:fltVal val="0"/>
                                          </p:val>
                                        </p:tav>
                                      </p:tavLst>
                                    </p:anim>
                                    <p:animEffect transition="in" filter="fade">
                                      <p:cBhvr>
                                        <p:cTn id="33" dur="1000"/>
                                        <p:tgtEl>
                                          <p:spTgt spid="8"/>
                                        </p:tgtEl>
                                      </p:cBhvr>
                                    </p:animEffect>
                                    <p:set>
                                      <p:cBhvr>
                                        <p:cTn id="34" dur="1" fill="hold">
                                          <p:stCondLst>
                                            <p:cond delay="0"/>
                                          </p:stCondLst>
                                        </p:cTn>
                                        <p:tgtEl>
                                          <p:spTgt spid="8"/>
                                        </p:tgtEl>
                                        <p:attrNameLst>
                                          <p:attrName>style.visibility</p:attrName>
                                        </p:attrNameLst>
                                      </p:cBhvr>
                                      <p:to>
                                        <p:strVal val="visible"/>
                                      </p:to>
                                    </p:set>
                                  </p:childTnLst>
                                </p:cTn>
                              </p:par>
                              <p:par>
                                <p:cTn id="35" presetID="31" presetClass="entr" presetSubtype="0" fill="hold" grpId="0" nodeType="withEffect">
                                  <p:stCondLst>
                                    <p:cond delay="0"/>
                                  </p:stCondLst>
                                  <p:childTnLst>
                                    <p:anim calcmode="lin" valueType="num">
                                      <p:cBhvr>
                                        <p:cTn id="36" dur="1000" fill="hold"/>
                                        <p:tgtEl>
                                          <p:spTgt spid="9"/>
                                        </p:tgtEl>
                                        <p:attrNameLst>
                                          <p:attrName>ppt_w</p:attrName>
                                        </p:attrNameLst>
                                      </p:cBhvr>
                                      <p:tavLst>
                                        <p:tav tm="0">
                                          <p:val>
                                            <p:fltVal val="0"/>
                                          </p:val>
                                        </p:tav>
                                        <p:tav tm="100000">
                                          <p:val>
                                            <p:strVal val="#ppt_w"/>
                                          </p:val>
                                        </p:tav>
                                      </p:tavLst>
                                    </p:anim>
                                    <p:anim calcmode="lin" valueType="num">
                                      <p:cBhvr>
                                        <p:cTn id="37" dur="1000" fill="hold"/>
                                        <p:tgtEl>
                                          <p:spTgt spid="9"/>
                                        </p:tgtEl>
                                        <p:attrNameLst>
                                          <p:attrName>ppt_h</p:attrName>
                                        </p:attrNameLst>
                                      </p:cBhvr>
                                      <p:tavLst>
                                        <p:tav tm="0">
                                          <p:val>
                                            <p:fltVal val="0"/>
                                          </p:val>
                                        </p:tav>
                                        <p:tav tm="100000">
                                          <p:val>
                                            <p:strVal val="#ppt_h"/>
                                          </p:val>
                                        </p:tav>
                                      </p:tavLst>
                                    </p:anim>
                                    <p:anim calcmode="lin" valueType="num">
                                      <p:cBhvr>
                                        <p:cTn id="38" dur="1000" fill="hold"/>
                                        <p:tgtEl>
                                          <p:spTgt spid="9"/>
                                        </p:tgtEl>
                                        <p:attrNameLst>
                                          <p:attrName>style.rotation</p:attrName>
                                        </p:attrNameLst>
                                      </p:cBhvr>
                                      <p:tavLst>
                                        <p:tav tm="0">
                                          <p:val>
                                            <p:fltVal val="90"/>
                                          </p:val>
                                        </p:tav>
                                        <p:tav tm="100000">
                                          <p:val>
                                            <p:fltVal val="0"/>
                                          </p:val>
                                        </p:tav>
                                      </p:tavLst>
                                    </p:anim>
                                    <p:animEffect transition="in" filter="fade">
                                      <p:cBhvr>
                                        <p:cTn id="39" dur="1000"/>
                                        <p:tgtEl>
                                          <p:spTgt spid="9"/>
                                        </p:tgtEl>
                                      </p:cBhvr>
                                    </p:animEffect>
                                    <p:set>
                                      <p:cBhvr>
                                        <p:cTn id="40" dur="1" fill="hold">
                                          <p:stCondLst>
                                            <p:cond delay="0"/>
                                          </p:stCondLst>
                                        </p:cTn>
                                        <p:tgtEl>
                                          <p:spTgt spid="9"/>
                                        </p:tgtEl>
                                        <p:attrNameLst>
                                          <p:attrName>style.visibility</p:attrName>
                                        </p:attrNameLst>
                                      </p:cBhvr>
                                      <p:to>
                                        <p:strVal val="visible"/>
                                      </p:to>
                                    </p:set>
                                  </p:childTnLst>
                                </p:cTn>
                              </p:par>
                              <p:par>
                                <p:cTn id="41" presetID="31" presetClass="entr" presetSubtype="0" fill="hold" grpId="0" nodeType="withEffect">
                                  <p:stCondLst>
                                    <p:cond delay="0"/>
                                  </p:stCondLst>
                                  <p:childTnLst>
                                    <p:anim calcmode="lin" valueType="num">
                                      <p:cBhvr>
                                        <p:cTn id="42" dur="1000" fill="hold"/>
                                        <p:tgtEl>
                                          <p:spTgt spid="10"/>
                                        </p:tgtEl>
                                        <p:attrNameLst>
                                          <p:attrName>ppt_w</p:attrName>
                                        </p:attrNameLst>
                                      </p:cBhvr>
                                      <p:tavLst>
                                        <p:tav tm="0">
                                          <p:val>
                                            <p:fltVal val="0"/>
                                          </p:val>
                                        </p:tav>
                                        <p:tav tm="100000">
                                          <p:val>
                                            <p:strVal val="#ppt_w"/>
                                          </p:val>
                                        </p:tav>
                                      </p:tavLst>
                                    </p:anim>
                                    <p:anim calcmode="lin" valueType="num">
                                      <p:cBhvr>
                                        <p:cTn id="43" dur="1000" fill="hold"/>
                                        <p:tgtEl>
                                          <p:spTgt spid="10"/>
                                        </p:tgtEl>
                                        <p:attrNameLst>
                                          <p:attrName>ppt_h</p:attrName>
                                        </p:attrNameLst>
                                      </p:cBhvr>
                                      <p:tavLst>
                                        <p:tav tm="0">
                                          <p:val>
                                            <p:fltVal val="0"/>
                                          </p:val>
                                        </p:tav>
                                        <p:tav tm="100000">
                                          <p:val>
                                            <p:strVal val="#ppt_h"/>
                                          </p:val>
                                        </p:tav>
                                      </p:tavLst>
                                    </p:anim>
                                    <p:anim calcmode="lin" valueType="num">
                                      <p:cBhvr>
                                        <p:cTn id="44" dur="1000" fill="hold"/>
                                        <p:tgtEl>
                                          <p:spTgt spid="10"/>
                                        </p:tgtEl>
                                        <p:attrNameLst>
                                          <p:attrName>style.rotation</p:attrName>
                                        </p:attrNameLst>
                                      </p:cBhvr>
                                      <p:tavLst>
                                        <p:tav tm="0">
                                          <p:val>
                                            <p:fltVal val="90"/>
                                          </p:val>
                                        </p:tav>
                                        <p:tav tm="100000">
                                          <p:val>
                                            <p:fltVal val="0"/>
                                          </p:val>
                                        </p:tav>
                                      </p:tavLst>
                                    </p:anim>
                                    <p:animEffect transition="in" filter="fade">
                                      <p:cBhvr>
                                        <p:cTn id="45" dur="1000"/>
                                        <p:tgtEl>
                                          <p:spTgt spid="10"/>
                                        </p:tgtEl>
                                      </p:cBhvr>
                                    </p:animEffect>
                                    <p:set>
                                      <p:cBhvr>
                                        <p:cTn id="46" dur="1" fill="hold">
                                          <p:stCondLst>
                                            <p:cond delay="0"/>
                                          </p:stCondLst>
                                        </p:cTn>
                                        <p:tgtEl>
                                          <p:spTgt spid="10"/>
                                        </p:tgtEl>
                                        <p:attrNameLst>
                                          <p:attrName>style.visibility</p:attrName>
                                        </p:attrNameLst>
                                      </p:cBhvr>
                                      <p:to>
                                        <p:strVal val="visible"/>
                                      </p:to>
                                    </p:set>
                                  </p:childTnLst>
                                </p:cTn>
                              </p:par>
                              <p:par>
                                <p:cTn id="47" presetID="42" presetClass="entr" presetSubtype="0" fill="hold" nodeType="withEffect">
                                  <p:stCondLst>
                                    <p:cond delay="0"/>
                                  </p:stCondLst>
                                  <p:childTnLs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animEffect transition="in" filter="fade">
                                      <p:cBhvr>
                                        <p:cTn id="50" dur="1000"/>
                                        <p:tgtEl>
                                          <p:spTgt spid="11"/>
                                        </p:tgtEl>
                                      </p:cBhvr>
                                    </p:animEffect>
                                    <p:set>
                                      <p:cBhvr>
                                        <p:cTn id="51" dur="1" fill="hold">
                                          <p:stCondLst>
                                            <p:cond delay="0"/>
                                          </p:stCondLst>
                                        </p:cTn>
                                        <p:tgtEl>
                                          <p:spTgt spid="11"/>
                                        </p:tgtEl>
                                        <p:attrNameLst>
                                          <p:attrName>style.visibility</p:attrName>
                                        </p:attrNameLst>
                                      </p:cBhvr>
                                      <p:to>
                                        <p:strVal val="visible"/>
                                      </p:to>
                                    </p:set>
                                  </p:childTnLst>
                                </p:cTn>
                              </p:par>
                              <p:par>
                                <p:cTn id="52" presetID="42" presetClass="entr" presetSubtype="0" fill="hold" grpId="0" nodeType="withEffect">
                                  <p:stCondLst>
                                    <p:cond delay="0"/>
                                  </p:stCondLst>
                                  <p:childTnLst>
                                    <p:anim calcmode="lin" valueType="num">
                                      <p:cBhvr>
                                        <p:cTn id="53" dur="1000" fill="hold"/>
                                        <p:tgtEl>
                                          <p:spTgt spid="16"/>
                                        </p:tgtEl>
                                        <p:attrNameLst>
                                          <p:attrName>ppt_x</p:attrName>
                                        </p:attrNameLst>
                                      </p:cBhvr>
                                      <p:tavLst>
                                        <p:tav tm="0">
                                          <p:val>
                                            <p:strVal val="#ppt_x"/>
                                          </p:val>
                                        </p:tav>
                                        <p:tav tm="100000">
                                          <p:val>
                                            <p:strVal val="#ppt_x"/>
                                          </p:val>
                                        </p:tav>
                                      </p:tavLst>
                                    </p:anim>
                                    <p:anim calcmode="lin" valueType="num">
                                      <p:cBhvr>
                                        <p:cTn id="54" dur="1000" fill="hold"/>
                                        <p:tgtEl>
                                          <p:spTgt spid="16"/>
                                        </p:tgtEl>
                                        <p:attrNameLst>
                                          <p:attrName>ppt_y</p:attrName>
                                        </p:attrNameLst>
                                      </p:cBhvr>
                                      <p:tavLst>
                                        <p:tav tm="0">
                                          <p:val>
                                            <p:strVal val="#ppt_y+.1"/>
                                          </p:val>
                                        </p:tav>
                                        <p:tav tm="100000">
                                          <p:val>
                                            <p:strVal val="#ppt_y"/>
                                          </p:val>
                                        </p:tav>
                                      </p:tavLst>
                                    </p:anim>
                                    <p:animEffect transition="in" filter="fade">
                                      <p:cBhvr>
                                        <p:cTn id="55" dur="1000"/>
                                        <p:tgtEl>
                                          <p:spTgt spid="16"/>
                                        </p:tgtEl>
                                      </p:cBhvr>
                                    </p:animEffect>
                                    <p:set>
                                      <p:cBhvr>
                                        <p:cTn id="56" dur="1" fill="hold">
                                          <p:stCondLst>
                                            <p:cond delay="0"/>
                                          </p:stCondLst>
                                        </p:cTn>
                                        <p:tgtEl>
                                          <p:spTgt spid="16"/>
                                        </p:tgtEl>
                                        <p:attrNameLst>
                                          <p:attrName>style.visibility</p:attrName>
                                        </p:attrNameLst>
                                      </p:cBhvr>
                                      <p:to>
                                        <p:strVal val="visible"/>
                                      </p:to>
                                    </p:set>
                                  </p:childTnLst>
                                </p:cTn>
                              </p:par>
                              <p:par>
                                <p:cTn id="57" presetID="42" presetClass="entr" presetSubtype="0" fill="hold" grpId="0" nodeType="withEffect">
                                  <p:stCondLst>
                                    <p:cond delay="0"/>
                                  </p:stCondLst>
                                  <p:childTnLst>
                                    <p:anim calcmode="lin" valueType="num">
                                      <p:cBhvr>
                                        <p:cTn id="58" dur="1000" fill="hold"/>
                                        <p:tgtEl>
                                          <p:spTgt spid="17"/>
                                        </p:tgtEl>
                                        <p:attrNameLst>
                                          <p:attrName>ppt_x</p:attrName>
                                        </p:attrNameLst>
                                      </p:cBhvr>
                                      <p:tavLst>
                                        <p:tav tm="0">
                                          <p:val>
                                            <p:strVal val="#ppt_x"/>
                                          </p:val>
                                        </p:tav>
                                        <p:tav tm="100000">
                                          <p:val>
                                            <p:strVal val="#ppt_x"/>
                                          </p:val>
                                        </p:tav>
                                      </p:tavLst>
                                    </p:anim>
                                    <p:anim calcmode="lin" valueType="num">
                                      <p:cBhvr>
                                        <p:cTn id="59" dur="1000" fill="hold"/>
                                        <p:tgtEl>
                                          <p:spTgt spid="17"/>
                                        </p:tgtEl>
                                        <p:attrNameLst>
                                          <p:attrName>ppt_y</p:attrName>
                                        </p:attrNameLst>
                                      </p:cBhvr>
                                      <p:tavLst>
                                        <p:tav tm="0">
                                          <p:val>
                                            <p:strVal val="#ppt_y+.1"/>
                                          </p:val>
                                        </p:tav>
                                        <p:tav tm="100000">
                                          <p:val>
                                            <p:strVal val="#ppt_y"/>
                                          </p:val>
                                        </p:tav>
                                      </p:tavLst>
                                    </p:anim>
                                    <p:animEffect transition="in" filter="fade">
                                      <p:cBhvr>
                                        <p:cTn id="60" dur="1000"/>
                                        <p:tgtEl>
                                          <p:spTgt spid="17"/>
                                        </p:tgtEl>
                                      </p:cBhvr>
                                    </p:animEffect>
                                    <p:set>
                                      <p:cBhvr>
                                        <p:cTn id="61" dur="1" fill="hold">
                                          <p:stCondLst>
                                            <p:cond delay="0"/>
                                          </p:stCondLst>
                                        </p:cTn>
                                        <p:tgtEl>
                                          <p:spTgt spid="17"/>
                                        </p:tgtEl>
                                        <p:attrNameLst>
                                          <p:attrName>style.visibility</p:attrName>
                                        </p:attrNameLst>
                                      </p:cBhvr>
                                      <p:to>
                                        <p:strVal val="visible"/>
                                      </p:to>
                                    </p:set>
                                  </p:childTnLst>
                                </p:cTn>
                              </p:par>
                              <p:par>
                                <p:cTn id="62" presetID="42" presetClass="entr" presetSubtype="0" fill="hold" grpId="0" nodeType="withEffect">
                                  <p:stCondLst>
                                    <p:cond delay="0"/>
                                  </p:stCondLst>
                                  <p:childTnLst>
                                    <p:anim calcmode="lin" valueType="num">
                                      <p:cBhvr>
                                        <p:cTn id="63" dur="1000" fill="hold"/>
                                        <p:tgtEl>
                                          <p:spTgt spid="18"/>
                                        </p:tgtEl>
                                        <p:attrNameLst>
                                          <p:attrName>ppt_x</p:attrName>
                                        </p:attrNameLst>
                                      </p:cBhvr>
                                      <p:tavLst>
                                        <p:tav tm="0">
                                          <p:val>
                                            <p:strVal val="#ppt_x"/>
                                          </p:val>
                                        </p:tav>
                                        <p:tav tm="100000">
                                          <p:val>
                                            <p:strVal val="#ppt_x"/>
                                          </p:val>
                                        </p:tav>
                                      </p:tavLst>
                                    </p:anim>
                                    <p:anim calcmode="lin" valueType="num">
                                      <p:cBhvr>
                                        <p:cTn id="64" dur="1000" fill="hold"/>
                                        <p:tgtEl>
                                          <p:spTgt spid="18"/>
                                        </p:tgtEl>
                                        <p:attrNameLst>
                                          <p:attrName>ppt_y</p:attrName>
                                        </p:attrNameLst>
                                      </p:cBhvr>
                                      <p:tavLst>
                                        <p:tav tm="0">
                                          <p:val>
                                            <p:strVal val="#ppt_y+.1"/>
                                          </p:val>
                                        </p:tav>
                                        <p:tav tm="100000">
                                          <p:val>
                                            <p:strVal val="#ppt_y"/>
                                          </p:val>
                                        </p:tav>
                                      </p:tavLst>
                                    </p:anim>
                                    <p:animEffect transition="in" filter="fade">
                                      <p:cBhvr>
                                        <p:cTn id="65" dur="1000"/>
                                        <p:tgtEl>
                                          <p:spTgt spid="18"/>
                                        </p:tgtEl>
                                      </p:cBhvr>
                                    </p:animEffect>
                                    <p:set>
                                      <p:cBhvr>
                                        <p:cTn id="66" dur="1" fill="hold">
                                          <p:stCondLst>
                                            <p:cond delay="0"/>
                                          </p:stCondLst>
                                        </p:cTn>
                                        <p:tgtEl>
                                          <p:spTgt spid="18"/>
                                        </p:tgtEl>
                                        <p:attrNameLst>
                                          <p:attrName>style.visibility</p:attrName>
                                        </p:attrNameLst>
                                      </p:cBhvr>
                                      <p:to>
                                        <p:strVal val="visible"/>
                                      </p:to>
                                    </p:set>
                                  </p:childTnLst>
                                </p:cTn>
                              </p:par>
                              <p:par>
                                <p:cTn id="67" presetID="42" presetClass="entr" presetSubtype="0" fill="hold" grpId="0" nodeType="withEffect">
                                  <p:stCondLst>
                                    <p:cond delay="0"/>
                                  </p:stCondLst>
                                  <p:childTnLst>
                                    <p:anim calcmode="lin" valueType="num">
                                      <p:cBhvr>
                                        <p:cTn id="68" dur="1000" fill="hold"/>
                                        <p:tgtEl>
                                          <p:spTgt spid="19"/>
                                        </p:tgtEl>
                                        <p:attrNameLst>
                                          <p:attrName>ppt_x</p:attrName>
                                        </p:attrNameLst>
                                      </p:cBhvr>
                                      <p:tavLst>
                                        <p:tav tm="0">
                                          <p:val>
                                            <p:strVal val="#ppt_x"/>
                                          </p:val>
                                        </p:tav>
                                        <p:tav tm="100000">
                                          <p:val>
                                            <p:strVal val="#ppt_x"/>
                                          </p:val>
                                        </p:tav>
                                      </p:tavLst>
                                    </p:anim>
                                    <p:anim calcmode="lin" valueType="num">
                                      <p:cBhvr>
                                        <p:cTn id="69" dur="1000" fill="hold"/>
                                        <p:tgtEl>
                                          <p:spTgt spid="19"/>
                                        </p:tgtEl>
                                        <p:attrNameLst>
                                          <p:attrName>ppt_y</p:attrName>
                                        </p:attrNameLst>
                                      </p:cBhvr>
                                      <p:tavLst>
                                        <p:tav tm="0">
                                          <p:val>
                                            <p:strVal val="#ppt_y+.1"/>
                                          </p:val>
                                        </p:tav>
                                        <p:tav tm="100000">
                                          <p:val>
                                            <p:strVal val="#ppt_y"/>
                                          </p:val>
                                        </p:tav>
                                      </p:tavLst>
                                    </p:anim>
                                    <p:animEffect transition="in" filter="fade">
                                      <p:cBhvr>
                                        <p:cTn id="70" dur="1000"/>
                                        <p:tgtEl>
                                          <p:spTgt spid="19"/>
                                        </p:tgtEl>
                                      </p:cBhvr>
                                    </p:animEffect>
                                    <p:set>
                                      <p:cBhvr>
                                        <p:cTn id="71" dur="1" fill="hold">
                                          <p:stCondLst>
                                            <p:cond delay="0"/>
                                          </p:stCondLst>
                                        </p:cTn>
                                        <p:tgtEl>
                                          <p:spTgt spid="19"/>
                                        </p:tgtEl>
                                        <p:attrNameLst>
                                          <p:attrName>style.visibility</p:attrName>
                                        </p:attrNameLst>
                                      </p:cBhvr>
                                      <p:to>
                                        <p:strVal val="visible"/>
                                      </p:to>
                                    </p:set>
                                  </p:childTnLst>
                                </p:cTn>
                              </p:par>
                              <p:par>
                                <p:cTn id="72" presetID="42" presetClass="entr" presetSubtype="0" fill="hold" grpId="0" nodeType="withEffect">
                                  <p:stCondLst>
                                    <p:cond delay="0"/>
                                  </p:stCondLst>
                                  <p:childTnLst>
                                    <p:anim calcmode="lin" valueType="num">
                                      <p:cBhvr>
                                        <p:cTn id="73" dur="1000" fill="hold"/>
                                        <p:tgtEl>
                                          <p:spTgt spid="20"/>
                                        </p:tgtEl>
                                        <p:attrNameLst>
                                          <p:attrName>ppt_x</p:attrName>
                                        </p:attrNameLst>
                                      </p:cBhvr>
                                      <p:tavLst>
                                        <p:tav tm="0">
                                          <p:val>
                                            <p:strVal val="#ppt_x"/>
                                          </p:val>
                                        </p:tav>
                                        <p:tav tm="100000">
                                          <p:val>
                                            <p:strVal val="#ppt_x"/>
                                          </p:val>
                                        </p:tav>
                                      </p:tavLst>
                                    </p:anim>
                                    <p:anim calcmode="lin" valueType="num">
                                      <p:cBhvr>
                                        <p:cTn id="74" dur="1000" fill="hold"/>
                                        <p:tgtEl>
                                          <p:spTgt spid="20"/>
                                        </p:tgtEl>
                                        <p:attrNameLst>
                                          <p:attrName>ppt_y</p:attrName>
                                        </p:attrNameLst>
                                      </p:cBhvr>
                                      <p:tavLst>
                                        <p:tav tm="0">
                                          <p:val>
                                            <p:strVal val="#ppt_y+.1"/>
                                          </p:val>
                                        </p:tav>
                                        <p:tav tm="100000">
                                          <p:val>
                                            <p:strVal val="#ppt_y"/>
                                          </p:val>
                                        </p:tav>
                                      </p:tavLst>
                                    </p:anim>
                                    <p:animEffect transition="in" filter="fade">
                                      <p:cBhvr>
                                        <p:cTn id="75" dur="1000"/>
                                        <p:tgtEl>
                                          <p:spTgt spid="20"/>
                                        </p:tgtEl>
                                      </p:cBhvr>
                                    </p:animEffect>
                                    <p:set>
                                      <p:cBhvr>
                                        <p:cTn id="76" dur="1" fill="hold">
                                          <p:stCondLst>
                                            <p:cond delay="0"/>
                                          </p:stCondLst>
                                        </p:cTn>
                                        <p:tgtEl>
                                          <p:spTgt spid="20"/>
                                        </p:tgtEl>
                                        <p:attrNameLst>
                                          <p:attrName>style.visibility</p:attrName>
                                        </p:attrNameLst>
                                      </p:cBhvr>
                                      <p:to>
                                        <p:strVal val="visible"/>
                                      </p:to>
                                    </p:set>
                                  </p:childTnLst>
                                </p:cTn>
                              </p:par>
                              <p:par>
                                <p:cTn id="77" presetID="42" presetClass="entr" presetSubtype="0" fill="hold" grpId="0" nodeType="withEffect">
                                  <p:stCondLst>
                                    <p:cond delay="0"/>
                                  </p:stCondLst>
                                  <p:childTnLst>
                                    <p:anim calcmode="lin" valueType="num">
                                      <p:cBhvr>
                                        <p:cTn id="78" dur="1000" fill="hold"/>
                                        <p:tgtEl>
                                          <p:spTgt spid="21"/>
                                        </p:tgtEl>
                                        <p:attrNameLst>
                                          <p:attrName>ppt_x</p:attrName>
                                        </p:attrNameLst>
                                      </p:cBhvr>
                                      <p:tavLst>
                                        <p:tav tm="0">
                                          <p:val>
                                            <p:strVal val="#ppt_x"/>
                                          </p:val>
                                        </p:tav>
                                        <p:tav tm="100000">
                                          <p:val>
                                            <p:strVal val="#ppt_x"/>
                                          </p:val>
                                        </p:tav>
                                      </p:tavLst>
                                    </p:anim>
                                    <p:anim calcmode="lin" valueType="num">
                                      <p:cBhvr>
                                        <p:cTn id="79" dur="1000" fill="hold"/>
                                        <p:tgtEl>
                                          <p:spTgt spid="21"/>
                                        </p:tgtEl>
                                        <p:attrNameLst>
                                          <p:attrName>ppt_y</p:attrName>
                                        </p:attrNameLst>
                                      </p:cBhvr>
                                      <p:tavLst>
                                        <p:tav tm="0">
                                          <p:val>
                                            <p:strVal val="#ppt_y+.1"/>
                                          </p:val>
                                        </p:tav>
                                        <p:tav tm="100000">
                                          <p:val>
                                            <p:strVal val="#ppt_y"/>
                                          </p:val>
                                        </p:tav>
                                      </p:tavLst>
                                    </p:anim>
                                    <p:animEffect transition="in" filter="fade">
                                      <p:cBhvr>
                                        <p:cTn id="80" dur="1000"/>
                                        <p:tgtEl>
                                          <p:spTgt spid="21"/>
                                        </p:tgtEl>
                                      </p:cBhvr>
                                    </p:animEffect>
                                    <p:set>
                                      <p:cBhvr>
                                        <p:cTn id="81"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6" grpId="0"/>
      <p:bldP spid="17" grpId="0"/>
      <p:bldP spid="18" grpId="0"/>
      <p:bldP spid="19" grpId="0"/>
      <p:bldP spid="20" grpId="0"/>
      <p:bldP spid="21"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image5.jpeg"/>
          <p:cNvPicPr>
            <a:picLocks noChangeAspect="1"/>
          </p:cNvPicPr>
          <p:nvPr/>
        </p:nvPicPr>
        <p:blipFill>
          <a:blip r:embed="rId2"/>
          <a:srcRect/>
          <a:stretch>
            <a:fillRect/>
          </a:stretch>
        </p:blipFill>
        <p:spPr>
          <a:xfrm rot="10800000">
            <a:off x="0" y="-106951"/>
            <a:ext cx="12192000" cy="6858000"/>
          </a:xfrm>
          <a:prstGeom prst="rect">
            <a:avLst/>
          </a:prstGeom>
        </p:spPr>
      </p:pic>
      <p:pic>
        <p:nvPicPr>
          <p:cNvPr id="3" name="image6.png"/>
          <p:cNvPicPr>
            <a:picLocks noChangeAspect="1"/>
          </p:cNvPicPr>
          <p:nvPr/>
        </p:nvPicPr>
        <p:blipFill>
          <a:blip r:embed="rId3"/>
          <a:srcRect/>
          <a:stretch>
            <a:fillRect/>
          </a:stretch>
        </p:blipFill>
        <p:spPr>
          <a:xfrm>
            <a:off x="10012680" y="4312920"/>
            <a:ext cx="1386840" cy="1661160"/>
          </a:xfrm>
          <a:prstGeom prst="rect">
            <a:avLst/>
          </a:prstGeom>
        </p:spPr>
      </p:pic>
      <p:pic>
        <p:nvPicPr>
          <p:cNvPr id="4" name="image7.png"/>
          <p:cNvPicPr>
            <a:picLocks noChangeAspect="1"/>
          </p:cNvPicPr>
          <p:nvPr/>
        </p:nvPicPr>
        <p:blipFill>
          <a:blip r:embed="rId4"/>
          <a:srcRect/>
          <a:stretch>
            <a:fillRect/>
          </a:stretch>
        </p:blipFill>
        <p:spPr>
          <a:xfrm rot="13365612">
            <a:off x="8326577" y="981825"/>
            <a:ext cx="2610205" cy="3126509"/>
          </a:xfrm>
          <a:prstGeom prst="rect">
            <a:avLst/>
          </a:prstGeom>
        </p:spPr>
      </p:pic>
      <p:sp>
        <p:nvSpPr>
          <p:cNvPr id="5" name="TextBox 5"/>
          <p:cNvSpPr txBox="1"/>
          <p:nvPr/>
        </p:nvSpPr>
        <p:spPr>
          <a:xfrm>
            <a:off x="7548236" y="3982164"/>
            <a:ext cx="2083443" cy="2215991"/>
          </a:xfrm>
          <a:prstGeom prst="rect">
            <a:avLst/>
          </a:prstGeom>
          <a:noFill/>
        </p:spPr>
        <p:txBody>
          <a:bodyPr vert="horz" wrap="square" lIns="91440" tIns="45720" rIns="91440" bIns="45720" rtlCol="0" anchor="t">
            <a:spAutoFit/>
          </a:bodyPr>
          <a:lstStyle/>
          <a:p>
            <a:pPr marL="0" algn="l">
              <a:defRPr/>
            </a:pPr>
            <a:r>
              <a:rPr lang="en-US" sz="13800" b="1" i="0" u="none" baseline="0">
                <a:solidFill>
                  <a:srgbClr val="FFFFFF"/>
                </a:solidFill>
                <a:effectLst>
                  <a:outerShdw blurRad="38100" dist="38100" dir="2700000" algn="tl">
                    <a:srgbClr val="000000">
                      <a:alpha val="43137"/>
                    </a:srgbClr>
                  </a:outerShdw>
                </a:effectLst>
                <a:latin typeface="MingLiU_HKSCS-ExtB"/>
                <a:ea typeface="MingLiU_HKSCS-ExtB"/>
              </a:rPr>
              <a:t>04.</a:t>
            </a:r>
            <a:endParaRPr lang="en-US" sz="1100"/>
          </a:p>
        </p:txBody>
      </p:sp>
      <p:grpSp>
        <p:nvGrpSpPr>
          <p:cNvPr id="6" name="Group 6"/>
          <p:cNvGrpSpPr/>
          <p:nvPr/>
        </p:nvGrpSpPr>
        <p:grpSpPr>
          <a:xfrm rot="5400000">
            <a:off x="1400642" y="3212090"/>
            <a:ext cx="960698" cy="219918"/>
            <a:chOff x="1026290" y="5707476"/>
            <a:chExt cx="960698" cy="219918"/>
          </a:xfrm>
          <a:solidFill>
            <a:srgbClr val="FFFFFF"/>
          </a:solidFill>
        </p:grpSpPr>
        <p:sp>
          <p:nvSpPr>
            <p:cNvPr id="7" name="AutoShape 7"/>
            <p:cNvSpPr/>
            <p:nvPr/>
          </p:nvSpPr>
          <p:spPr>
            <a:xfrm>
              <a:off x="102629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8" name="AutoShape 8"/>
            <p:cNvSpPr/>
            <p:nvPr/>
          </p:nvSpPr>
          <p:spPr>
            <a:xfrm>
              <a:off x="139668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9" name="AutoShape 9"/>
            <p:cNvSpPr/>
            <p:nvPr/>
          </p:nvSpPr>
          <p:spPr>
            <a:xfrm>
              <a:off x="176707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grpSp>
      <p:sp>
        <p:nvSpPr>
          <p:cNvPr id="10" name="TextBox 10"/>
          <p:cNvSpPr txBox="1"/>
          <p:nvPr/>
        </p:nvSpPr>
        <p:spPr>
          <a:xfrm>
            <a:off x="2436447" y="3479232"/>
            <a:ext cx="7576233" cy="646331"/>
          </a:xfrm>
          <a:prstGeom prst="rect">
            <a:avLst/>
          </a:prstGeom>
          <a:noFill/>
        </p:spPr>
        <p:txBody>
          <a:bodyPr vert="horz" wrap="square" lIns="91440" tIns="45720" rIns="91440" bIns="45720" rtlCol="0" anchor="t">
            <a:spAutoFit/>
          </a:bodyPr>
          <a:lstStyle/>
          <a:p>
            <a:pPr marL="0" algn="ctr">
              <a:defRPr/>
            </a:pPr>
            <a:r>
              <a:rPr lang="zh-CN" altLang="en-US" sz="3600" b="1" i="0" u="none" baseline="0">
                <a:solidFill>
                  <a:srgbClr val="FFFFFF"/>
                </a:solidFill>
                <a:effectLst>
                  <a:outerShdw blurRad="38100" dist="38100" dir="2700000" algn="tl">
                    <a:srgbClr val="000000">
                      <a:alpha val="43137"/>
                    </a:srgbClr>
                  </a:outerShdw>
                </a:effectLst>
                <a:latin typeface="三极准柔宋"/>
                <a:ea typeface="三极准柔宋"/>
              </a:rPr>
              <a:t>Future Perspectives</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animEffect transition="in" filter="randombar(horizontal)">
                                      <p:cBhvr>
                                        <p:cTn id="6" dur="500"/>
                                        <p:tgtEl>
                                          <p:spTgt spid="2"/>
                                        </p:tgtEl>
                                      </p:cBhvr>
                                    </p:animEffect>
                                    <p:set>
                                      <p:cBhvr>
                                        <p:cTn id="7" dur="1" fill="hold">
                                          <p:stCondLst>
                                            <p:cond delay="0"/>
                                          </p:stCondLst>
                                        </p:cTn>
                                        <p:tgtEl>
                                          <p:spTgt spid="2"/>
                                        </p:tgtEl>
                                        <p:attrNameLst>
                                          <p:attrName>style.visibility</p:attrName>
                                        </p:attrNameLst>
                                      </p:cBhvr>
                                      <p:to>
                                        <p:strVal val="visible"/>
                                      </p:to>
                                    </p:set>
                                  </p:childTnLst>
                                </p:cTn>
                              </p:par>
                              <p:par>
                                <p:cTn id="8" presetID="31" presetClass="entr" presetSubtype="0" fill="hold" nodeType="withEffect">
                                  <p:stCondLst>
                                    <p:cond delay="0"/>
                                  </p:stCondLst>
                                  <p:childTnLst>
                                    <p:anim calcmode="lin" valueType="num">
                                      <p:cBhvr>
                                        <p:cTn id="9" dur="1000" fill="hold"/>
                                        <p:tgtEl>
                                          <p:spTgt spid="4"/>
                                        </p:tgtEl>
                                        <p:attrNameLst>
                                          <p:attrName>ppt_w</p:attrName>
                                        </p:attrNameLst>
                                      </p:cBhvr>
                                      <p:tavLst>
                                        <p:tav tm="0">
                                          <p:val>
                                            <p:fltVal val="0"/>
                                          </p:val>
                                        </p:tav>
                                        <p:tav tm="100000">
                                          <p:val>
                                            <p:strVal val="#ppt_w"/>
                                          </p:val>
                                        </p:tav>
                                      </p:tavLst>
                                    </p:anim>
                                    <p:anim calcmode="lin" valueType="num">
                                      <p:cBhvr>
                                        <p:cTn id="10" dur="1000" fill="hold"/>
                                        <p:tgtEl>
                                          <p:spTgt spid="4"/>
                                        </p:tgtEl>
                                        <p:attrNameLst>
                                          <p:attrName>ppt_h</p:attrName>
                                        </p:attrNameLst>
                                      </p:cBhvr>
                                      <p:tavLst>
                                        <p:tav tm="0">
                                          <p:val>
                                            <p:fltVal val="0"/>
                                          </p:val>
                                        </p:tav>
                                        <p:tav tm="100000">
                                          <p:val>
                                            <p:strVal val="#ppt_h"/>
                                          </p:val>
                                        </p:tav>
                                      </p:tavLst>
                                    </p:anim>
                                    <p:anim calcmode="lin" valueType="num">
                                      <p:cBhvr>
                                        <p:cTn id="11" dur="1000" fill="hold"/>
                                        <p:tgtEl>
                                          <p:spTgt spid="4"/>
                                        </p:tgtEl>
                                        <p:attrNameLst>
                                          <p:attrName>style.rotation</p:attrName>
                                        </p:attrNameLst>
                                      </p:cBhvr>
                                      <p:tavLst>
                                        <p:tav tm="0">
                                          <p:val>
                                            <p:fltVal val="90"/>
                                          </p:val>
                                        </p:tav>
                                        <p:tav tm="100000">
                                          <p:val>
                                            <p:fltVal val="0"/>
                                          </p:val>
                                        </p:tav>
                                      </p:tavLst>
                                    </p:anim>
                                    <p:animEffect transition="in" filter="fade">
                                      <p:cBhvr>
                                        <p:cTn id="12" dur="1000"/>
                                        <p:tgtEl>
                                          <p:spTgt spid="4"/>
                                        </p:tgtEl>
                                      </p:cBhvr>
                                    </p:animEffect>
                                    <p:set>
                                      <p:cBhvr>
                                        <p:cTn id="13" dur="1" fill="hold">
                                          <p:stCondLst>
                                            <p:cond delay="0"/>
                                          </p:stCondLst>
                                        </p:cTn>
                                        <p:tgtEl>
                                          <p:spTgt spid="4"/>
                                        </p:tgtEl>
                                        <p:attrNameLst>
                                          <p:attrName>style.visibility</p:attrName>
                                        </p:attrNameLst>
                                      </p:cBhvr>
                                      <p:to>
                                        <p:strVal val="visible"/>
                                      </p:to>
                                    </p:set>
                                  </p:childTnLst>
                                </p:cTn>
                              </p:par>
                              <p:par>
                                <p:cTn id="14" presetID="31" presetClass="entr" presetSubtype="0" fill="hold" nodeType="withEffect">
                                  <p:stCondLst>
                                    <p:cond delay="0"/>
                                  </p:stCondLst>
                                  <p:childTnLst>
                                    <p:anim calcmode="lin" valueType="num">
                                      <p:cBhvr>
                                        <p:cTn id="15" dur="1000" fill="hold"/>
                                        <p:tgtEl>
                                          <p:spTgt spid="3"/>
                                        </p:tgtEl>
                                        <p:attrNameLst>
                                          <p:attrName>ppt_w</p:attrName>
                                        </p:attrNameLst>
                                      </p:cBhvr>
                                      <p:tavLst>
                                        <p:tav tm="0">
                                          <p:val>
                                            <p:fltVal val="0"/>
                                          </p:val>
                                        </p:tav>
                                        <p:tav tm="100000">
                                          <p:val>
                                            <p:strVal val="#ppt_w"/>
                                          </p:val>
                                        </p:tav>
                                      </p:tavLst>
                                    </p:anim>
                                    <p:anim calcmode="lin" valueType="num">
                                      <p:cBhvr>
                                        <p:cTn id="16" dur="1000" fill="hold"/>
                                        <p:tgtEl>
                                          <p:spTgt spid="3"/>
                                        </p:tgtEl>
                                        <p:attrNameLst>
                                          <p:attrName>ppt_h</p:attrName>
                                        </p:attrNameLst>
                                      </p:cBhvr>
                                      <p:tavLst>
                                        <p:tav tm="0">
                                          <p:val>
                                            <p:fltVal val="0"/>
                                          </p:val>
                                        </p:tav>
                                        <p:tav tm="100000">
                                          <p:val>
                                            <p:strVal val="#ppt_h"/>
                                          </p:val>
                                        </p:tav>
                                      </p:tavLst>
                                    </p:anim>
                                    <p:anim calcmode="lin" valueType="num">
                                      <p:cBhvr>
                                        <p:cTn id="17" dur="1000" fill="hold"/>
                                        <p:tgtEl>
                                          <p:spTgt spid="3"/>
                                        </p:tgtEl>
                                        <p:attrNameLst>
                                          <p:attrName>style.rotation</p:attrName>
                                        </p:attrNameLst>
                                      </p:cBhvr>
                                      <p:tavLst>
                                        <p:tav tm="0">
                                          <p:val>
                                            <p:fltVal val="90"/>
                                          </p:val>
                                        </p:tav>
                                        <p:tav tm="100000">
                                          <p:val>
                                            <p:fltVal val="0"/>
                                          </p:val>
                                        </p:tav>
                                      </p:tavLst>
                                    </p:anim>
                                    <p:animEffect transition="in" filter="fade">
                                      <p:cBhvr>
                                        <p:cTn id="18" dur="1000"/>
                                        <p:tgtEl>
                                          <p:spTgt spid="3"/>
                                        </p:tgtEl>
                                      </p:cBhvr>
                                    </p:animEffect>
                                    <p:set>
                                      <p:cBhvr>
                                        <p:cTn id="19" dur="1" fill="hold">
                                          <p:stCondLst>
                                            <p:cond delay="0"/>
                                          </p:stCondLst>
                                        </p:cTn>
                                        <p:tgtEl>
                                          <p:spTgt spid="3"/>
                                        </p:tgtEl>
                                        <p:attrNameLst>
                                          <p:attrName>style.visibility</p:attrName>
                                        </p:attrNameLst>
                                      </p:cBhvr>
                                      <p:to>
                                        <p:strVal val="visible"/>
                                      </p:to>
                                    </p:set>
                                  </p:childTnLst>
                                </p:cTn>
                              </p:par>
                              <p:par>
                                <p:cTn id="20" presetID="42" presetClass="entr" presetSubtype="0" fill="hold" grpId="0" nodeType="withEffect">
                                  <p:stCondLst>
                                    <p:cond delay="0"/>
                                  </p:stCondLst>
                                  <p:childTnLs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animEffect transition="in" filter="fade">
                                      <p:cBhvr>
                                        <p:cTn id="23" dur="1000"/>
                                        <p:tgtEl>
                                          <p:spTgt spid="5"/>
                                        </p:tgtEl>
                                      </p:cBhvr>
                                    </p:animEffect>
                                    <p:set>
                                      <p:cBhvr>
                                        <p:cTn id="24" dur="1" fill="hold">
                                          <p:stCondLst>
                                            <p:cond delay="0"/>
                                          </p:stCondLst>
                                        </p:cTn>
                                        <p:tgtEl>
                                          <p:spTgt spid="5"/>
                                        </p:tgtEl>
                                        <p:attrNameLst>
                                          <p:attrName>style.visibility</p:attrName>
                                        </p:attrNameLst>
                                      </p:cBhvr>
                                      <p:to>
                                        <p:strVal val="visible"/>
                                      </p:to>
                                    </p:set>
                                  </p:childTnLst>
                                </p:cTn>
                              </p:par>
                              <p:par>
                                <p:cTn id="25" presetID="2" presetClass="entr" presetSubtype="8" fill="hold" nodeType="withEffect">
                                  <p:stCondLst>
                                    <p:cond delay="0"/>
                                  </p:stCondLst>
                                  <p:childTnLst>
                                    <p:anim calcmode="lin" valueType="num">
                                      <p:cBhvr additive="base">
                                        <p:cTn id="26" dur="500" fill="hold"/>
                                        <p:tgtEl>
                                          <p:spTgt spid="6"/>
                                        </p:tgtEl>
                                        <p:attrNameLst>
                                          <p:attrName>ppt_x</p:attrName>
                                        </p:attrNameLst>
                                      </p:cBhvr>
                                      <p:tavLst>
                                        <p:tav tm="0">
                                          <p:val>
                                            <p:strVal val="0-#ppt_w/2"/>
                                          </p:val>
                                        </p:tav>
                                        <p:tav tm="100000">
                                          <p:val>
                                            <p:strVal val="#ppt_x"/>
                                          </p:val>
                                        </p:tav>
                                      </p:tavLst>
                                    </p:anim>
                                    <p:anim calcmode="lin" valueType="num">
                                      <p:cBhvr additive="base">
                                        <p:cTn id="27" dur="500" fill="hold"/>
                                        <p:tgtEl>
                                          <p:spTgt spid="6"/>
                                        </p:tgtEl>
                                        <p:attrNameLst>
                                          <p:attrName>ppt_y</p:attrName>
                                        </p:attrNameLst>
                                      </p:cBhvr>
                                      <p:tavLst>
                                        <p:tav tm="0">
                                          <p:val>
                                            <p:strVal val="#ppt_y"/>
                                          </p:val>
                                        </p:tav>
                                        <p:tav tm="100000">
                                          <p:val>
                                            <p:strVal val="#ppt_y"/>
                                          </p:val>
                                        </p:tav>
                                      </p:tavLst>
                                    </p:anim>
                                    <p:set>
                                      <p:cBhvr>
                                        <p:cTn id="28" dur="1" fill="hold">
                                          <p:stCondLst>
                                            <p:cond delay="0"/>
                                          </p:stCondLst>
                                        </p:cTn>
                                        <p:tgtEl>
                                          <p:spTgt spid="6"/>
                                        </p:tgtEl>
                                        <p:attrNameLst>
                                          <p:attrName>style.visibility</p:attrName>
                                        </p:attrNameLst>
                                      </p:cBhvr>
                                      <p:to>
                                        <p:strVal val="visible"/>
                                      </p:to>
                                    </p:set>
                                  </p:childTnLst>
                                </p:cTn>
                              </p:par>
                              <p:par>
                                <p:cTn id="29" presetID="2" presetClass="entr" presetSubtype="8" fill="hold" grpId="0" nodeType="withEffect">
                                  <p:stCondLst>
                                    <p:cond delay="0"/>
                                  </p:stCondLst>
                                  <p:childTnLst>
                                    <p:anim calcmode="lin" valueType="num">
                                      <p:cBhvr additive="base">
                                        <p:cTn id="30" dur="500" fill="hold"/>
                                        <p:tgtEl>
                                          <p:spTgt spid="10"/>
                                        </p:tgtEl>
                                        <p:attrNameLst>
                                          <p:attrName>ppt_x</p:attrName>
                                        </p:attrNameLst>
                                      </p:cBhvr>
                                      <p:tavLst>
                                        <p:tav tm="0">
                                          <p:val>
                                            <p:strVal val="0-#ppt_w/2"/>
                                          </p:val>
                                        </p:tav>
                                        <p:tav tm="100000">
                                          <p:val>
                                            <p:strVal val="#ppt_x"/>
                                          </p:val>
                                        </p:tav>
                                      </p:tavLst>
                                    </p:anim>
                                    <p:anim calcmode="lin" valueType="num">
                                      <p:cBhvr additive="base">
                                        <p:cTn id="31" dur="500" fill="hold"/>
                                        <p:tgtEl>
                                          <p:spTgt spid="10"/>
                                        </p:tgtEl>
                                        <p:attrNameLst>
                                          <p:attrName>ppt_y</p:attrName>
                                        </p:attrNameLst>
                                      </p:cBhvr>
                                      <p:tavLst>
                                        <p:tav tm="0">
                                          <p:val>
                                            <p:strVal val="#ppt_y"/>
                                          </p:val>
                                        </p:tav>
                                        <p:tav tm="100000">
                                          <p:val>
                                            <p:strVal val="#ppt_y"/>
                                          </p:val>
                                        </p:tav>
                                      </p:tavLst>
                                    </p:anim>
                                    <p:set>
                                      <p:cBhvr>
                                        <p:cTn id="3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5294075" y="2362093"/>
            <a:ext cx="6904349" cy="2292080"/>
          </a:xfrm>
          <a:prstGeom prst="rect">
            <a:avLst/>
          </a:prstGeom>
          <a:blipFill>
            <a:blip r:embed="rId2"/>
            <a:stretch>
              <a:fillRect t="-176895" b="-174945"/>
            </a:stretch>
          </a:blipFill>
          <a:ln cap="flat">
            <a:prstDash val="solid"/>
          </a:ln>
        </p:spPr>
        <p:txBody>
          <a:bodyPr rot="0" vert="horz" wrap="square" lIns="91440" tIns="45720" rIns="91440" bIns="45720" anchor="ctr">
            <a:prstTxWarp prst="textNoShape">
              <a:avLst/>
            </a:prstTxWarp>
            <a:normAutofit/>
          </a:bodyPr>
          <a:lstStyle/>
          <a:p>
            <a:pPr marL="0" algn="ctr"/>
            <a:endParaRPr/>
          </a:p>
        </p:txBody>
      </p:sp>
      <p:sp>
        <p:nvSpPr>
          <p:cNvPr id="3" name="AutoShape 3"/>
          <p:cNvSpPr/>
          <p:nvPr/>
        </p:nvSpPr>
        <p:spPr>
          <a:xfrm>
            <a:off x="5268577" y="2753021"/>
            <a:ext cx="6929847" cy="337746"/>
          </a:xfrm>
          <a:prstGeom prst="rect">
            <a:avLst/>
          </a:prstGeom>
          <a:solidFill>
            <a:srgbClr val="000000">
              <a:alpha val="70000"/>
            </a:srgbClr>
          </a:solidFill>
          <a:ln cap="flat" cmpd="sng">
            <a:prstDash val="solid"/>
          </a:ln>
        </p:spPr>
        <p:txBody>
          <a:bodyPr vert="horz" wrap="square" lIns="91440" tIns="45720" rIns="91440" bIns="45720" anchor="ctr">
            <a:normAutofit/>
          </a:bodyPr>
          <a:lstStyle/>
          <a:p>
            <a:pPr marL="0" algn="ctr"/>
            <a:endParaRPr/>
          </a:p>
        </p:txBody>
      </p:sp>
      <p:sp>
        <p:nvSpPr>
          <p:cNvPr id="4" name="TextBox 4"/>
          <p:cNvSpPr txBox="1"/>
          <p:nvPr/>
        </p:nvSpPr>
        <p:spPr>
          <a:xfrm>
            <a:off x="1393121" y="1929936"/>
            <a:ext cx="3881985" cy="338554"/>
          </a:xfrm>
          <a:prstGeom prst="rect">
            <a:avLst/>
          </a:prstGeom>
          <a:noFill/>
        </p:spPr>
        <p:txBody>
          <a:bodyPr vert="horz" wrap="square" lIns="91440" tIns="45720" rIns="91440" bIns="45720" rtlCol="0" anchor="t">
            <a:spAutoFit/>
          </a:bodyPr>
          <a:lstStyle/>
          <a:p>
            <a:pPr marL="0" algn="l">
              <a:defRPr/>
            </a:pPr>
            <a:r>
              <a:rPr lang="zh-CN" altLang="en-US" sz="1600" b="1" i="0" u="none" baseline="0">
                <a:solidFill>
                  <a:srgbClr val="FFFFFF"/>
                </a:solidFill>
                <a:latin typeface="三极准柔宋"/>
                <a:ea typeface="三极准柔宋"/>
              </a:rPr>
              <a:t>Customization Options for Consumers</a:t>
            </a:r>
            <a:endParaRPr lang="en-US" sz="1100"/>
          </a:p>
        </p:txBody>
      </p:sp>
      <p:sp>
        <p:nvSpPr>
          <p:cNvPr id="5" name="TextBox 5"/>
          <p:cNvSpPr txBox="1"/>
          <p:nvPr/>
        </p:nvSpPr>
        <p:spPr>
          <a:xfrm>
            <a:off x="1402605" y="2435235"/>
            <a:ext cx="3881986" cy="1710690"/>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solidFill>
                  <a:srgbClr val="FFFFFF"/>
                </a:solidFill>
                <a:latin typeface="三极准柔宋"/>
                <a:ea typeface="三极准柔宋"/>
              </a:rPr>
              <a:t>The demand for personalized products brings customization into the spotlight, enabling customers to design sneakers that reflect their unique style. This market trend enhances engagement and creates a deeper emotional connection with the product.</a:t>
            </a:r>
            <a:endParaRPr lang="en-US" sz="1100"/>
          </a:p>
        </p:txBody>
      </p:sp>
      <p:grpSp>
        <p:nvGrpSpPr>
          <p:cNvPr id="6" name="Group 6"/>
          <p:cNvGrpSpPr/>
          <p:nvPr/>
        </p:nvGrpSpPr>
        <p:grpSpPr>
          <a:xfrm>
            <a:off x="684894" y="1889384"/>
            <a:ext cx="456703" cy="456703"/>
            <a:chOff x="809883" y="1822439"/>
            <a:chExt cx="721040" cy="721040"/>
          </a:xfrm>
        </p:grpSpPr>
        <p:sp>
          <p:nvSpPr>
            <p:cNvPr id="7" name="AutoShape 7"/>
            <p:cNvSpPr/>
            <p:nvPr/>
          </p:nvSpPr>
          <p:spPr>
            <a:xfrm>
              <a:off x="809883" y="1822439"/>
              <a:ext cx="721040" cy="721040"/>
            </a:xfrm>
            <a:prstGeom prst="ellipse">
              <a:avLst/>
            </a:prstGeom>
            <a:gradFill>
              <a:gsLst>
                <a:gs pos="0">
                  <a:srgbClr val="DC5DC2"/>
                </a:gs>
                <a:gs pos="68000">
                  <a:srgbClr val="6BA7E8"/>
                </a:gs>
                <a:gs pos="100000">
                  <a:srgbClr val="2851B6"/>
                </a:gs>
              </a:gsLst>
              <a:lin ang="10800000"/>
            </a:gradFill>
            <a:ln cap="flat" cmpd="sng">
              <a:prstDash val="solid"/>
            </a:ln>
          </p:spPr>
          <p:txBody>
            <a:bodyPr vert="horz" wrap="square" lIns="91440" tIns="45720" rIns="91440" bIns="45720" anchor="ctr">
              <a:normAutofit/>
            </a:bodyPr>
            <a:lstStyle/>
            <a:p>
              <a:pPr marL="0" algn="ctr"/>
              <a:endParaRPr/>
            </a:p>
          </p:txBody>
        </p:sp>
        <p:sp>
          <p:nvSpPr>
            <p:cNvPr id="8" name="Freeform 8"/>
            <p:cNvSpPr/>
            <p:nvPr/>
          </p:nvSpPr>
          <p:spPr>
            <a:xfrm>
              <a:off x="1001760" y="2010248"/>
              <a:ext cx="337286" cy="345422"/>
            </a:xfrm>
            <a:custGeom>
              <a:avLst/>
              <a:gdLst/>
              <a:ahLst/>
              <a:cxnLst/>
              <a:rect l="l" t="t" r="r" b="b"/>
              <a:pathLst>
                <a:path w="10400" h="10667">
                  <a:moveTo>
                    <a:pt x="8838" y="9330"/>
                  </a:moveTo>
                  <a:cubicBezTo>
                    <a:pt x="8838" y="10067"/>
                    <a:pt x="7206" y="10667"/>
                    <a:pt x="5192" y="10667"/>
                  </a:cubicBezTo>
                  <a:cubicBezTo>
                    <a:pt x="3180" y="10667"/>
                    <a:pt x="1547" y="10067"/>
                    <a:pt x="1547" y="9330"/>
                  </a:cubicBezTo>
                  <a:cubicBezTo>
                    <a:pt x="1547" y="8797"/>
                    <a:pt x="2406" y="8341"/>
                    <a:pt x="3638" y="8128"/>
                  </a:cubicBezTo>
                  <a:lnTo>
                    <a:pt x="3638" y="8495"/>
                  </a:lnTo>
                  <a:cubicBezTo>
                    <a:pt x="3293" y="8632"/>
                    <a:pt x="3077" y="8813"/>
                    <a:pt x="3077" y="9013"/>
                  </a:cubicBezTo>
                  <a:cubicBezTo>
                    <a:pt x="3077" y="9437"/>
                    <a:pt x="4015" y="9781"/>
                    <a:pt x="5171" y="9781"/>
                  </a:cubicBezTo>
                  <a:cubicBezTo>
                    <a:pt x="5497" y="9781"/>
                    <a:pt x="5802" y="9751"/>
                    <a:pt x="6077" y="9703"/>
                  </a:cubicBezTo>
                  <a:cubicBezTo>
                    <a:pt x="6090" y="9702"/>
                    <a:pt x="6102" y="9702"/>
                    <a:pt x="6114" y="9700"/>
                  </a:cubicBezTo>
                  <a:cubicBezTo>
                    <a:pt x="6165" y="9694"/>
                    <a:pt x="6212" y="9682"/>
                    <a:pt x="6259" y="9666"/>
                  </a:cubicBezTo>
                  <a:cubicBezTo>
                    <a:pt x="6859" y="9531"/>
                    <a:pt x="7264" y="9290"/>
                    <a:pt x="7264" y="9013"/>
                  </a:cubicBezTo>
                  <a:cubicBezTo>
                    <a:pt x="7264" y="8834"/>
                    <a:pt x="7090" y="8669"/>
                    <a:pt x="6806" y="8539"/>
                  </a:cubicBezTo>
                  <a:lnTo>
                    <a:pt x="6806" y="8137"/>
                  </a:lnTo>
                  <a:cubicBezTo>
                    <a:pt x="8006" y="8356"/>
                    <a:pt x="8838" y="8805"/>
                    <a:pt x="8838" y="9330"/>
                  </a:cubicBezTo>
                  <a:close/>
                  <a:moveTo>
                    <a:pt x="4079" y="1127"/>
                  </a:moveTo>
                  <a:cubicBezTo>
                    <a:pt x="4079" y="504"/>
                    <a:pt x="4578" y="0"/>
                    <a:pt x="5193" y="0"/>
                  </a:cubicBezTo>
                  <a:cubicBezTo>
                    <a:pt x="5807" y="0"/>
                    <a:pt x="6305" y="504"/>
                    <a:pt x="6305" y="1127"/>
                  </a:cubicBezTo>
                  <a:cubicBezTo>
                    <a:pt x="6305" y="1750"/>
                    <a:pt x="5807" y="2254"/>
                    <a:pt x="5193" y="2254"/>
                  </a:cubicBezTo>
                  <a:cubicBezTo>
                    <a:pt x="4578" y="2254"/>
                    <a:pt x="4079" y="1750"/>
                    <a:pt x="4079" y="1127"/>
                  </a:cubicBezTo>
                  <a:close/>
                  <a:moveTo>
                    <a:pt x="9353" y="1669"/>
                  </a:moveTo>
                  <a:cubicBezTo>
                    <a:pt x="8800" y="2578"/>
                    <a:pt x="7557" y="3340"/>
                    <a:pt x="6352" y="3340"/>
                  </a:cubicBezTo>
                  <a:cubicBezTo>
                    <a:pt x="6274" y="3340"/>
                    <a:pt x="6196" y="3336"/>
                    <a:pt x="6118" y="3330"/>
                  </a:cubicBezTo>
                  <a:cubicBezTo>
                    <a:pt x="6142" y="3615"/>
                    <a:pt x="6252" y="4928"/>
                    <a:pt x="6282" y="5755"/>
                  </a:cubicBezTo>
                  <a:cubicBezTo>
                    <a:pt x="6288" y="5783"/>
                    <a:pt x="6294" y="5811"/>
                    <a:pt x="6296" y="5841"/>
                  </a:cubicBezTo>
                  <a:lnTo>
                    <a:pt x="6568" y="10087"/>
                  </a:lnTo>
                  <a:cubicBezTo>
                    <a:pt x="6586" y="10373"/>
                    <a:pt x="5564" y="10428"/>
                    <a:pt x="5546" y="10154"/>
                  </a:cubicBezTo>
                  <a:lnTo>
                    <a:pt x="5318" y="6578"/>
                  </a:lnTo>
                  <a:cubicBezTo>
                    <a:pt x="5280" y="6574"/>
                    <a:pt x="5244" y="6567"/>
                    <a:pt x="5206" y="6567"/>
                  </a:cubicBezTo>
                  <a:cubicBezTo>
                    <a:pt x="5174" y="6567"/>
                    <a:pt x="5136" y="6577"/>
                    <a:pt x="5099" y="6587"/>
                  </a:cubicBezTo>
                  <a:lnTo>
                    <a:pt x="4851" y="10126"/>
                  </a:lnTo>
                  <a:cubicBezTo>
                    <a:pt x="4832" y="10398"/>
                    <a:pt x="3810" y="10338"/>
                    <a:pt x="3830" y="10052"/>
                  </a:cubicBezTo>
                  <a:lnTo>
                    <a:pt x="4144" y="5559"/>
                  </a:lnTo>
                  <a:cubicBezTo>
                    <a:pt x="4146" y="5538"/>
                    <a:pt x="4150" y="5520"/>
                    <a:pt x="4154" y="5500"/>
                  </a:cubicBezTo>
                  <a:cubicBezTo>
                    <a:pt x="4199" y="4432"/>
                    <a:pt x="4252" y="3400"/>
                    <a:pt x="4257" y="3326"/>
                  </a:cubicBezTo>
                  <a:cubicBezTo>
                    <a:pt x="4169" y="3334"/>
                    <a:pt x="4081" y="3340"/>
                    <a:pt x="3994" y="3340"/>
                  </a:cubicBezTo>
                  <a:cubicBezTo>
                    <a:pt x="2788" y="3340"/>
                    <a:pt x="1546" y="2578"/>
                    <a:pt x="993" y="1669"/>
                  </a:cubicBezTo>
                  <a:cubicBezTo>
                    <a:pt x="879" y="1481"/>
                    <a:pt x="936" y="1235"/>
                    <a:pt x="1122" y="1120"/>
                  </a:cubicBezTo>
                  <a:cubicBezTo>
                    <a:pt x="1308" y="1003"/>
                    <a:pt x="1551" y="1062"/>
                    <a:pt x="1665" y="1250"/>
                  </a:cubicBezTo>
                  <a:cubicBezTo>
                    <a:pt x="2166" y="2073"/>
                    <a:pt x="3484" y="2756"/>
                    <a:pt x="4493" y="2470"/>
                  </a:cubicBezTo>
                  <a:cubicBezTo>
                    <a:pt x="4663" y="2411"/>
                    <a:pt x="4865" y="2374"/>
                    <a:pt x="5089" y="2365"/>
                  </a:cubicBezTo>
                  <a:lnTo>
                    <a:pt x="4729" y="5423"/>
                  </a:lnTo>
                  <a:lnTo>
                    <a:pt x="5203" y="5915"/>
                  </a:lnTo>
                  <a:lnTo>
                    <a:pt x="5617" y="5423"/>
                  </a:lnTo>
                  <a:lnTo>
                    <a:pt x="5330" y="2373"/>
                  </a:lnTo>
                  <a:cubicBezTo>
                    <a:pt x="5531" y="2387"/>
                    <a:pt x="5725" y="2423"/>
                    <a:pt x="5890" y="2481"/>
                  </a:cubicBezTo>
                  <a:cubicBezTo>
                    <a:pt x="6894" y="2741"/>
                    <a:pt x="8187" y="2063"/>
                    <a:pt x="8681" y="1250"/>
                  </a:cubicBezTo>
                  <a:cubicBezTo>
                    <a:pt x="8795" y="1062"/>
                    <a:pt x="9038" y="1003"/>
                    <a:pt x="9224" y="1119"/>
                  </a:cubicBezTo>
                  <a:cubicBezTo>
                    <a:pt x="9410" y="1235"/>
                    <a:pt x="9468" y="1481"/>
                    <a:pt x="9353" y="1669"/>
                  </a:cubicBezTo>
                  <a:close/>
                  <a:moveTo>
                    <a:pt x="8844" y="4304"/>
                  </a:moveTo>
                  <a:cubicBezTo>
                    <a:pt x="8839" y="4303"/>
                    <a:pt x="8833" y="4303"/>
                    <a:pt x="8827" y="4302"/>
                  </a:cubicBezTo>
                  <a:lnTo>
                    <a:pt x="8900" y="5088"/>
                  </a:lnTo>
                  <a:lnTo>
                    <a:pt x="8793" y="5217"/>
                  </a:lnTo>
                  <a:lnTo>
                    <a:pt x="8671" y="5088"/>
                  </a:lnTo>
                  <a:lnTo>
                    <a:pt x="8763" y="4301"/>
                  </a:lnTo>
                  <a:cubicBezTo>
                    <a:pt x="8543" y="4286"/>
                    <a:pt x="8343" y="4195"/>
                    <a:pt x="7895" y="3770"/>
                  </a:cubicBezTo>
                  <a:cubicBezTo>
                    <a:pt x="7846" y="3723"/>
                    <a:pt x="7769" y="3725"/>
                    <a:pt x="7722" y="3776"/>
                  </a:cubicBezTo>
                  <a:cubicBezTo>
                    <a:pt x="7676" y="3826"/>
                    <a:pt x="7679" y="3906"/>
                    <a:pt x="7729" y="3953"/>
                  </a:cubicBezTo>
                  <a:cubicBezTo>
                    <a:pt x="8086" y="4293"/>
                    <a:pt x="8319" y="4456"/>
                    <a:pt x="8558" y="4519"/>
                  </a:cubicBezTo>
                  <a:cubicBezTo>
                    <a:pt x="8558" y="4523"/>
                    <a:pt x="8556" y="4527"/>
                    <a:pt x="8556" y="4530"/>
                  </a:cubicBezTo>
                  <a:lnTo>
                    <a:pt x="8505" y="5505"/>
                  </a:lnTo>
                  <a:lnTo>
                    <a:pt x="8378" y="6694"/>
                  </a:lnTo>
                  <a:cubicBezTo>
                    <a:pt x="8369" y="6780"/>
                    <a:pt x="8430" y="6857"/>
                    <a:pt x="8514" y="6867"/>
                  </a:cubicBezTo>
                  <a:cubicBezTo>
                    <a:pt x="8520" y="6867"/>
                    <a:pt x="8525" y="6867"/>
                    <a:pt x="8530" y="6867"/>
                  </a:cubicBezTo>
                  <a:cubicBezTo>
                    <a:pt x="8608" y="6867"/>
                    <a:pt x="8674" y="6808"/>
                    <a:pt x="8683" y="6728"/>
                  </a:cubicBezTo>
                  <a:lnTo>
                    <a:pt x="8815" y="5498"/>
                  </a:lnTo>
                  <a:lnTo>
                    <a:pt x="9012" y="6736"/>
                  </a:lnTo>
                  <a:cubicBezTo>
                    <a:pt x="9025" y="6813"/>
                    <a:pt x="9090" y="6868"/>
                    <a:pt x="9164" y="6868"/>
                  </a:cubicBezTo>
                  <a:cubicBezTo>
                    <a:pt x="9172" y="6868"/>
                    <a:pt x="9180" y="6867"/>
                    <a:pt x="9188" y="6866"/>
                  </a:cubicBezTo>
                  <a:cubicBezTo>
                    <a:pt x="9272" y="6852"/>
                    <a:pt x="9328" y="6771"/>
                    <a:pt x="9315" y="6686"/>
                  </a:cubicBezTo>
                  <a:lnTo>
                    <a:pt x="9119" y="5462"/>
                  </a:lnTo>
                  <a:cubicBezTo>
                    <a:pt x="9119" y="5461"/>
                    <a:pt x="9120" y="5460"/>
                    <a:pt x="9120" y="5459"/>
                  </a:cubicBezTo>
                  <a:lnTo>
                    <a:pt x="9046" y="4530"/>
                  </a:lnTo>
                  <a:cubicBezTo>
                    <a:pt x="9046" y="4526"/>
                    <a:pt x="9046" y="4522"/>
                    <a:pt x="9045" y="4518"/>
                  </a:cubicBezTo>
                  <a:cubicBezTo>
                    <a:pt x="9279" y="4456"/>
                    <a:pt x="9631" y="4296"/>
                    <a:pt x="9990" y="3953"/>
                  </a:cubicBezTo>
                  <a:cubicBezTo>
                    <a:pt x="10040" y="3906"/>
                    <a:pt x="10043" y="3826"/>
                    <a:pt x="9997" y="3776"/>
                  </a:cubicBezTo>
                  <a:cubicBezTo>
                    <a:pt x="9950" y="3725"/>
                    <a:pt x="9873" y="3723"/>
                    <a:pt x="9823" y="3770"/>
                  </a:cubicBezTo>
                  <a:cubicBezTo>
                    <a:pt x="9407" y="4166"/>
                    <a:pt x="9010" y="4290"/>
                    <a:pt x="8857" y="4300"/>
                  </a:cubicBezTo>
                  <a:cubicBezTo>
                    <a:pt x="8852" y="4300"/>
                    <a:pt x="8849" y="4303"/>
                    <a:pt x="8844" y="4304"/>
                  </a:cubicBezTo>
                  <a:close/>
                  <a:moveTo>
                    <a:pt x="8790" y="4263"/>
                  </a:moveTo>
                  <a:cubicBezTo>
                    <a:pt x="8949" y="4263"/>
                    <a:pt x="9078" y="4131"/>
                    <a:pt x="9078" y="3969"/>
                  </a:cubicBezTo>
                  <a:cubicBezTo>
                    <a:pt x="9078" y="3807"/>
                    <a:pt x="8949" y="3675"/>
                    <a:pt x="8790" y="3675"/>
                  </a:cubicBezTo>
                  <a:cubicBezTo>
                    <a:pt x="8631" y="3675"/>
                    <a:pt x="8503" y="3807"/>
                    <a:pt x="8503" y="3969"/>
                  </a:cubicBezTo>
                  <a:cubicBezTo>
                    <a:pt x="8503" y="4131"/>
                    <a:pt x="8631" y="4263"/>
                    <a:pt x="8790" y="4263"/>
                  </a:cubicBezTo>
                  <a:close/>
                  <a:moveTo>
                    <a:pt x="9514" y="6418"/>
                  </a:moveTo>
                  <a:cubicBezTo>
                    <a:pt x="9649" y="6475"/>
                    <a:pt x="9732" y="6548"/>
                    <a:pt x="9732" y="6629"/>
                  </a:cubicBezTo>
                  <a:cubicBezTo>
                    <a:pt x="9732" y="6745"/>
                    <a:pt x="9561" y="6846"/>
                    <a:pt x="9306" y="6903"/>
                  </a:cubicBezTo>
                  <a:cubicBezTo>
                    <a:pt x="9287" y="6910"/>
                    <a:pt x="9267" y="6915"/>
                    <a:pt x="9245" y="6917"/>
                  </a:cubicBezTo>
                  <a:cubicBezTo>
                    <a:pt x="9240" y="6918"/>
                    <a:pt x="9235" y="6918"/>
                    <a:pt x="9229" y="6918"/>
                  </a:cubicBezTo>
                  <a:cubicBezTo>
                    <a:pt x="9112" y="6939"/>
                    <a:pt x="8983" y="6952"/>
                    <a:pt x="8845" y="6952"/>
                  </a:cubicBezTo>
                  <a:cubicBezTo>
                    <a:pt x="8355" y="6952"/>
                    <a:pt x="7957" y="6807"/>
                    <a:pt x="7957" y="6629"/>
                  </a:cubicBezTo>
                  <a:cubicBezTo>
                    <a:pt x="7957" y="6542"/>
                    <a:pt x="8055" y="6463"/>
                    <a:pt x="8211" y="6405"/>
                  </a:cubicBezTo>
                  <a:lnTo>
                    <a:pt x="8222" y="6252"/>
                  </a:lnTo>
                  <a:cubicBezTo>
                    <a:pt x="7685" y="6340"/>
                    <a:pt x="7308" y="6534"/>
                    <a:pt x="7308" y="6762"/>
                  </a:cubicBezTo>
                  <a:cubicBezTo>
                    <a:pt x="7308" y="7072"/>
                    <a:pt x="8000" y="7324"/>
                    <a:pt x="8854" y="7324"/>
                  </a:cubicBezTo>
                  <a:cubicBezTo>
                    <a:pt x="9708" y="7324"/>
                    <a:pt x="10400" y="7072"/>
                    <a:pt x="10400" y="6762"/>
                  </a:cubicBezTo>
                  <a:cubicBezTo>
                    <a:pt x="10400" y="6535"/>
                    <a:pt x="10027" y="6342"/>
                    <a:pt x="9494" y="6253"/>
                  </a:cubicBezTo>
                  <a:lnTo>
                    <a:pt x="9514" y="6418"/>
                  </a:lnTo>
                  <a:close/>
                  <a:moveTo>
                    <a:pt x="1543" y="4300"/>
                  </a:moveTo>
                  <a:cubicBezTo>
                    <a:pt x="1391" y="4290"/>
                    <a:pt x="994" y="4166"/>
                    <a:pt x="577" y="3770"/>
                  </a:cubicBezTo>
                  <a:cubicBezTo>
                    <a:pt x="528" y="3723"/>
                    <a:pt x="450" y="3725"/>
                    <a:pt x="404" y="3776"/>
                  </a:cubicBezTo>
                  <a:cubicBezTo>
                    <a:pt x="358" y="3826"/>
                    <a:pt x="361" y="3906"/>
                    <a:pt x="411" y="3953"/>
                  </a:cubicBezTo>
                  <a:cubicBezTo>
                    <a:pt x="770" y="4296"/>
                    <a:pt x="1122" y="4456"/>
                    <a:pt x="1355" y="4518"/>
                  </a:cubicBezTo>
                  <a:cubicBezTo>
                    <a:pt x="1355" y="4522"/>
                    <a:pt x="1355" y="4526"/>
                    <a:pt x="1355" y="4530"/>
                  </a:cubicBezTo>
                  <a:lnTo>
                    <a:pt x="1281" y="5459"/>
                  </a:lnTo>
                  <a:cubicBezTo>
                    <a:pt x="1281" y="5460"/>
                    <a:pt x="1282" y="5461"/>
                    <a:pt x="1282" y="5462"/>
                  </a:cubicBezTo>
                  <a:lnTo>
                    <a:pt x="1086" y="6686"/>
                  </a:lnTo>
                  <a:cubicBezTo>
                    <a:pt x="1072" y="6771"/>
                    <a:pt x="1129" y="6852"/>
                    <a:pt x="1212" y="6866"/>
                  </a:cubicBezTo>
                  <a:cubicBezTo>
                    <a:pt x="1221" y="6867"/>
                    <a:pt x="1229" y="6867"/>
                    <a:pt x="1236" y="6867"/>
                  </a:cubicBezTo>
                  <a:cubicBezTo>
                    <a:pt x="1311" y="6867"/>
                    <a:pt x="1376" y="6813"/>
                    <a:pt x="1388" y="6736"/>
                  </a:cubicBezTo>
                  <a:lnTo>
                    <a:pt x="1586" y="5498"/>
                  </a:lnTo>
                  <a:lnTo>
                    <a:pt x="1718" y="6728"/>
                  </a:lnTo>
                  <a:cubicBezTo>
                    <a:pt x="1726" y="6808"/>
                    <a:pt x="1792" y="6867"/>
                    <a:pt x="1870" y="6867"/>
                  </a:cubicBezTo>
                  <a:cubicBezTo>
                    <a:pt x="1875" y="6867"/>
                    <a:pt x="1881" y="6867"/>
                    <a:pt x="1887" y="6867"/>
                  </a:cubicBezTo>
                  <a:cubicBezTo>
                    <a:pt x="1971" y="6857"/>
                    <a:pt x="2032" y="6780"/>
                    <a:pt x="2022" y="6694"/>
                  </a:cubicBezTo>
                  <a:lnTo>
                    <a:pt x="1895" y="5505"/>
                  </a:lnTo>
                  <a:lnTo>
                    <a:pt x="1845" y="4530"/>
                  </a:lnTo>
                  <a:cubicBezTo>
                    <a:pt x="1845" y="4527"/>
                    <a:pt x="1843" y="4523"/>
                    <a:pt x="1843" y="4519"/>
                  </a:cubicBezTo>
                  <a:cubicBezTo>
                    <a:pt x="2082" y="4456"/>
                    <a:pt x="2314" y="4293"/>
                    <a:pt x="2672" y="3953"/>
                  </a:cubicBezTo>
                  <a:cubicBezTo>
                    <a:pt x="2722" y="3906"/>
                    <a:pt x="2725" y="3826"/>
                    <a:pt x="2678" y="3776"/>
                  </a:cubicBezTo>
                  <a:cubicBezTo>
                    <a:pt x="2632" y="3725"/>
                    <a:pt x="2555" y="3722"/>
                    <a:pt x="2505" y="3770"/>
                  </a:cubicBezTo>
                  <a:cubicBezTo>
                    <a:pt x="2058" y="4195"/>
                    <a:pt x="1857" y="4286"/>
                    <a:pt x="1637" y="4301"/>
                  </a:cubicBezTo>
                  <a:lnTo>
                    <a:pt x="1730" y="5088"/>
                  </a:lnTo>
                  <a:lnTo>
                    <a:pt x="1608" y="5217"/>
                  </a:lnTo>
                  <a:lnTo>
                    <a:pt x="1501" y="5088"/>
                  </a:lnTo>
                  <a:lnTo>
                    <a:pt x="1574" y="4302"/>
                  </a:lnTo>
                  <a:cubicBezTo>
                    <a:pt x="1568" y="4303"/>
                    <a:pt x="1562" y="4303"/>
                    <a:pt x="1557" y="4304"/>
                  </a:cubicBezTo>
                  <a:cubicBezTo>
                    <a:pt x="1552" y="4303"/>
                    <a:pt x="1548" y="4300"/>
                    <a:pt x="1543" y="4300"/>
                  </a:cubicBezTo>
                  <a:close/>
                  <a:moveTo>
                    <a:pt x="1898" y="3969"/>
                  </a:moveTo>
                  <a:cubicBezTo>
                    <a:pt x="1898" y="3807"/>
                    <a:pt x="1769" y="3675"/>
                    <a:pt x="1610" y="3675"/>
                  </a:cubicBezTo>
                  <a:cubicBezTo>
                    <a:pt x="1452" y="3675"/>
                    <a:pt x="1323" y="3807"/>
                    <a:pt x="1323" y="3969"/>
                  </a:cubicBezTo>
                  <a:cubicBezTo>
                    <a:pt x="1323" y="4131"/>
                    <a:pt x="1452" y="4263"/>
                    <a:pt x="1610" y="4263"/>
                  </a:cubicBezTo>
                  <a:cubicBezTo>
                    <a:pt x="1769" y="4263"/>
                    <a:pt x="1898" y="4131"/>
                    <a:pt x="1898" y="3969"/>
                  </a:cubicBezTo>
                  <a:close/>
                  <a:moveTo>
                    <a:pt x="906" y="6253"/>
                  </a:moveTo>
                  <a:cubicBezTo>
                    <a:pt x="373" y="6342"/>
                    <a:pt x="0" y="6535"/>
                    <a:pt x="0" y="6762"/>
                  </a:cubicBezTo>
                  <a:cubicBezTo>
                    <a:pt x="0" y="7072"/>
                    <a:pt x="693" y="7324"/>
                    <a:pt x="1547" y="7324"/>
                  </a:cubicBezTo>
                  <a:cubicBezTo>
                    <a:pt x="2401" y="7324"/>
                    <a:pt x="3093" y="7072"/>
                    <a:pt x="3093" y="6762"/>
                  </a:cubicBezTo>
                  <a:cubicBezTo>
                    <a:pt x="3093" y="6534"/>
                    <a:pt x="2716" y="6340"/>
                    <a:pt x="2178" y="6252"/>
                  </a:cubicBezTo>
                  <a:lnTo>
                    <a:pt x="2189" y="6405"/>
                  </a:lnTo>
                  <a:cubicBezTo>
                    <a:pt x="2346" y="6463"/>
                    <a:pt x="2444" y="6542"/>
                    <a:pt x="2444" y="6629"/>
                  </a:cubicBezTo>
                  <a:cubicBezTo>
                    <a:pt x="2444" y="6807"/>
                    <a:pt x="2046" y="6952"/>
                    <a:pt x="1556" y="6952"/>
                  </a:cubicBezTo>
                  <a:cubicBezTo>
                    <a:pt x="1418" y="6952"/>
                    <a:pt x="1289" y="6939"/>
                    <a:pt x="1172" y="6918"/>
                  </a:cubicBezTo>
                  <a:cubicBezTo>
                    <a:pt x="1166" y="6918"/>
                    <a:pt x="1161" y="6918"/>
                    <a:pt x="1155" y="6917"/>
                  </a:cubicBezTo>
                  <a:cubicBezTo>
                    <a:pt x="1134" y="6915"/>
                    <a:pt x="1114" y="6910"/>
                    <a:pt x="1095" y="6903"/>
                  </a:cubicBezTo>
                  <a:cubicBezTo>
                    <a:pt x="840" y="6846"/>
                    <a:pt x="669" y="6745"/>
                    <a:pt x="669" y="6629"/>
                  </a:cubicBezTo>
                  <a:cubicBezTo>
                    <a:pt x="669" y="6548"/>
                    <a:pt x="751" y="6475"/>
                    <a:pt x="887" y="6418"/>
                  </a:cubicBezTo>
                  <a:lnTo>
                    <a:pt x="906" y="6253"/>
                  </a:lnTo>
                  <a:close/>
                </a:path>
              </a:pathLst>
            </a:custGeom>
            <a:solidFill>
              <a:srgbClr val="FFFFFF"/>
            </a:solidFill>
          </p:spPr>
          <p:txBody>
            <a:bodyPr vert="horz" wrap="square" lIns="91440" tIns="45720" rIns="91440" bIns="45720" anchor="t">
              <a:normAutofit/>
            </a:bodyPr>
            <a:lstStyle/>
            <a:p>
              <a:pPr marL="0" algn="l"/>
              <a:endParaRPr/>
            </a:p>
          </p:txBody>
        </p:sp>
      </p:grpSp>
      <p:pic>
        <p:nvPicPr>
          <p:cNvPr id="9" name="image9.png"/>
          <p:cNvPicPr>
            <a:picLocks noChangeAspect="1"/>
          </p:cNvPicPr>
          <p:nvPr/>
        </p:nvPicPr>
        <p:blipFill>
          <a:blip r:embed="rId3"/>
          <a:srcRect/>
          <a:stretch>
            <a:fillRect/>
          </a:stretch>
        </p:blipFill>
        <p:spPr>
          <a:xfrm rot="15568558">
            <a:off x="-45720" y="2531"/>
            <a:ext cx="1219200" cy="1460360"/>
          </a:xfrm>
          <a:prstGeom prst="rect">
            <a:avLst/>
          </a:prstGeom>
        </p:spPr>
      </p:pic>
      <p:sp>
        <p:nvSpPr>
          <p:cNvPr id="10" name="TextBox 10"/>
          <p:cNvSpPr txBox="1"/>
          <p:nvPr/>
        </p:nvSpPr>
        <p:spPr>
          <a:xfrm>
            <a:off x="1393119" y="446261"/>
            <a:ext cx="8362539" cy="584775"/>
          </a:xfrm>
          <a:prstGeom prst="rect">
            <a:avLst/>
          </a:prstGeom>
          <a:noFill/>
        </p:spPr>
        <p:txBody>
          <a:bodyPr vert="horz" wrap="square" lIns="91440" tIns="45720" rIns="91440" bIns="45720" rtlCol="0" anchor="t">
            <a:spAutoFit/>
          </a:bodyPr>
          <a:lstStyle/>
          <a:p>
            <a:pPr marL="0" algn="l">
              <a:defRPr/>
            </a:pPr>
            <a:r>
              <a:rPr lang="zh-CN" altLang="en-US" sz="3200" b="0" i="0" u="none" baseline="0">
                <a:solidFill>
                  <a:srgbClr val="FFFFFF"/>
                </a:solidFill>
                <a:latin typeface="三极准柔宋"/>
                <a:ea typeface="三极准柔宋"/>
              </a:rPr>
              <a:t>Trends in Sneaker Market</a:t>
            </a:r>
            <a:endParaRPr lang="en-US" sz="1100"/>
          </a:p>
        </p:txBody>
      </p:sp>
      <p:sp>
        <p:nvSpPr>
          <p:cNvPr id="11" name="TextBox 11"/>
          <p:cNvSpPr txBox="1"/>
          <p:nvPr/>
        </p:nvSpPr>
        <p:spPr>
          <a:xfrm>
            <a:off x="1377107" y="3998612"/>
            <a:ext cx="3881985" cy="338554"/>
          </a:xfrm>
          <a:prstGeom prst="rect">
            <a:avLst/>
          </a:prstGeom>
          <a:noFill/>
        </p:spPr>
        <p:txBody>
          <a:bodyPr vert="horz" wrap="square" lIns="91440" tIns="45720" rIns="91440" bIns="45720" rtlCol="0" anchor="t">
            <a:spAutoFit/>
          </a:bodyPr>
          <a:lstStyle/>
          <a:p>
            <a:pPr marL="0" algn="l">
              <a:defRPr/>
            </a:pPr>
            <a:r>
              <a:rPr lang="zh-CN" altLang="en-US" sz="1600" b="1" i="0" u="none" baseline="0">
                <a:solidFill>
                  <a:srgbClr val="FFFFFF"/>
                </a:solidFill>
                <a:latin typeface="三极准柔宋"/>
                <a:ea typeface="三极准柔宋"/>
              </a:rPr>
              <a:t>Rise of Sustainable Sneakers</a:t>
            </a:r>
            <a:endParaRPr lang="en-US" sz="1100"/>
          </a:p>
        </p:txBody>
      </p:sp>
      <p:sp>
        <p:nvSpPr>
          <p:cNvPr id="12" name="TextBox 12"/>
          <p:cNvSpPr txBox="1"/>
          <p:nvPr/>
        </p:nvSpPr>
        <p:spPr>
          <a:xfrm>
            <a:off x="1386591" y="4586461"/>
            <a:ext cx="3881986" cy="1379227"/>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solidFill>
                  <a:srgbClr val="FFFFFF"/>
                </a:solidFill>
                <a:latin typeface="三极准柔宋"/>
                <a:ea typeface="三极准柔宋"/>
              </a:rPr>
              <a:t>Growing environmental concerns drive demand for sustainable sneaker options. Brands are increasingly adopting eco-friendly materials and practices, appealing to conscientious consumers focused on ethical purchasing.</a:t>
            </a:r>
            <a:endParaRPr lang="en-US" sz="1100"/>
          </a:p>
        </p:txBody>
      </p:sp>
      <p:grpSp>
        <p:nvGrpSpPr>
          <p:cNvPr id="13" name="Group 13"/>
          <p:cNvGrpSpPr/>
          <p:nvPr/>
        </p:nvGrpSpPr>
        <p:grpSpPr>
          <a:xfrm>
            <a:off x="668880" y="3958060"/>
            <a:ext cx="456703" cy="456703"/>
            <a:chOff x="809883" y="1822439"/>
            <a:chExt cx="721040" cy="721040"/>
          </a:xfrm>
        </p:grpSpPr>
        <p:sp>
          <p:nvSpPr>
            <p:cNvPr id="14" name="AutoShape 14"/>
            <p:cNvSpPr/>
            <p:nvPr/>
          </p:nvSpPr>
          <p:spPr>
            <a:xfrm>
              <a:off x="809883" y="1822439"/>
              <a:ext cx="721040" cy="721040"/>
            </a:xfrm>
            <a:prstGeom prst="ellipse">
              <a:avLst/>
            </a:prstGeom>
            <a:gradFill>
              <a:gsLst>
                <a:gs pos="0">
                  <a:srgbClr val="DC5DC2"/>
                </a:gs>
                <a:gs pos="68000">
                  <a:srgbClr val="6BA7E8"/>
                </a:gs>
                <a:gs pos="100000">
                  <a:srgbClr val="2851B6"/>
                </a:gs>
              </a:gsLst>
              <a:lin ang="10800000"/>
            </a:gradFill>
            <a:ln cap="flat" cmpd="sng">
              <a:prstDash val="solid"/>
            </a:ln>
          </p:spPr>
          <p:txBody>
            <a:bodyPr vert="horz" wrap="square" lIns="91440" tIns="45720" rIns="91440" bIns="45720" anchor="ctr">
              <a:normAutofit/>
            </a:bodyPr>
            <a:lstStyle/>
            <a:p>
              <a:pPr marL="0" algn="ctr"/>
              <a:endParaRPr/>
            </a:p>
          </p:txBody>
        </p:sp>
        <p:sp>
          <p:nvSpPr>
            <p:cNvPr id="15" name="Freeform 15"/>
            <p:cNvSpPr/>
            <p:nvPr/>
          </p:nvSpPr>
          <p:spPr>
            <a:xfrm>
              <a:off x="1001760" y="2010248"/>
              <a:ext cx="337286" cy="345422"/>
            </a:xfrm>
            <a:custGeom>
              <a:avLst/>
              <a:gdLst/>
              <a:ahLst/>
              <a:cxnLst/>
              <a:rect l="l" t="t" r="r" b="b"/>
              <a:pathLst>
                <a:path w="10400" h="10667">
                  <a:moveTo>
                    <a:pt x="8838" y="9330"/>
                  </a:moveTo>
                  <a:cubicBezTo>
                    <a:pt x="8838" y="10067"/>
                    <a:pt x="7206" y="10667"/>
                    <a:pt x="5192" y="10667"/>
                  </a:cubicBezTo>
                  <a:cubicBezTo>
                    <a:pt x="3180" y="10667"/>
                    <a:pt x="1547" y="10067"/>
                    <a:pt x="1547" y="9330"/>
                  </a:cubicBezTo>
                  <a:cubicBezTo>
                    <a:pt x="1547" y="8797"/>
                    <a:pt x="2406" y="8341"/>
                    <a:pt x="3638" y="8128"/>
                  </a:cubicBezTo>
                  <a:lnTo>
                    <a:pt x="3638" y="8495"/>
                  </a:lnTo>
                  <a:cubicBezTo>
                    <a:pt x="3293" y="8632"/>
                    <a:pt x="3077" y="8813"/>
                    <a:pt x="3077" y="9013"/>
                  </a:cubicBezTo>
                  <a:cubicBezTo>
                    <a:pt x="3077" y="9437"/>
                    <a:pt x="4015" y="9781"/>
                    <a:pt x="5171" y="9781"/>
                  </a:cubicBezTo>
                  <a:cubicBezTo>
                    <a:pt x="5497" y="9781"/>
                    <a:pt x="5802" y="9751"/>
                    <a:pt x="6077" y="9703"/>
                  </a:cubicBezTo>
                  <a:cubicBezTo>
                    <a:pt x="6090" y="9702"/>
                    <a:pt x="6102" y="9702"/>
                    <a:pt x="6114" y="9700"/>
                  </a:cubicBezTo>
                  <a:cubicBezTo>
                    <a:pt x="6165" y="9694"/>
                    <a:pt x="6212" y="9682"/>
                    <a:pt x="6259" y="9666"/>
                  </a:cubicBezTo>
                  <a:cubicBezTo>
                    <a:pt x="6859" y="9531"/>
                    <a:pt x="7264" y="9290"/>
                    <a:pt x="7264" y="9013"/>
                  </a:cubicBezTo>
                  <a:cubicBezTo>
                    <a:pt x="7264" y="8834"/>
                    <a:pt x="7090" y="8669"/>
                    <a:pt x="6806" y="8539"/>
                  </a:cubicBezTo>
                  <a:lnTo>
                    <a:pt x="6806" y="8137"/>
                  </a:lnTo>
                  <a:cubicBezTo>
                    <a:pt x="8006" y="8356"/>
                    <a:pt x="8838" y="8805"/>
                    <a:pt x="8838" y="9330"/>
                  </a:cubicBezTo>
                  <a:close/>
                  <a:moveTo>
                    <a:pt x="4079" y="1127"/>
                  </a:moveTo>
                  <a:cubicBezTo>
                    <a:pt x="4079" y="504"/>
                    <a:pt x="4578" y="0"/>
                    <a:pt x="5193" y="0"/>
                  </a:cubicBezTo>
                  <a:cubicBezTo>
                    <a:pt x="5807" y="0"/>
                    <a:pt x="6305" y="504"/>
                    <a:pt x="6305" y="1127"/>
                  </a:cubicBezTo>
                  <a:cubicBezTo>
                    <a:pt x="6305" y="1750"/>
                    <a:pt x="5807" y="2254"/>
                    <a:pt x="5193" y="2254"/>
                  </a:cubicBezTo>
                  <a:cubicBezTo>
                    <a:pt x="4578" y="2254"/>
                    <a:pt x="4079" y="1750"/>
                    <a:pt x="4079" y="1127"/>
                  </a:cubicBezTo>
                  <a:close/>
                  <a:moveTo>
                    <a:pt x="9353" y="1669"/>
                  </a:moveTo>
                  <a:cubicBezTo>
                    <a:pt x="8800" y="2578"/>
                    <a:pt x="7557" y="3340"/>
                    <a:pt x="6352" y="3340"/>
                  </a:cubicBezTo>
                  <a:cubicBezTo>
                    <a:pt x="6274" y="3340"/>
                    <a:pt x="6196" y="3336"/>
                    <a:pt x="6118" y="3330"/>
                  </a:cubicBezTo>
                  <a:cubicBezTo>
                    <a:pt x="6142" y="3615"/>
                    <a:pt x="6252" y="4928"/>
                    <a:pt x="6282" y="5755"/>
                  </a:cubicBezTo>
                  <a:cubicBezTo>
                    <a:pt x="6288" y="5783"/>
                    <a:pt x="6294" y="5811"/>
                    <a:pt x="6296" y="5841"/>
                  </a:cubicBezTo>
                  <a:lnTo>
                    <a:pt x="6568" y="10087"/>
                  </a:lnTo>
                  <a:cubicBezTo>
                    <a:pt x="6586" y="10373"/>
                    <a:pt x="5564" y="10428"/>
                    <a:pt x="5546" y="10154"/>
                  </a:cubicBezTo>
                  <a:lnTo>
                    <a:pt x="5318" y="6578"/>
                  </a:lnTo>
                  <a:cubicBezTo>
                    <a:pt x="5280" y="6574"/>
                    <a:pt x="5244" y="6567"/>
                    <a:pt x="5206" y="6567"/>
                  </a:cubicBezTo>
                  <a:cubicBezTo>
                    <a:pt x="5174" y="6567"/>
                    <a:pt x="5136" y="6577"/>
                    <a:pt x="5099" y="6587"/>
                  </a:cubicBezTo>
                  <a:lnTo>
                    <a:pt x="4851" y="10126"/>
                  </a:lnTo>
                  <a:cubicBezTo>
                    <a:pt x="4832" y="10398"/>
                    <a:pt x="3810" y="10338"/>
                    <a:pt x="3830" y="10052"/>
                  </a:cubicBezTo>
                  <a:lnTo>
                    <a:pt x="4144" y="5559"/>
                  </a:lnTo>
                  <a:cubicBezTo>
                    <a:pt x="4146" y="5538"/>
                    <a:pt x="4150" y="5520"/>
                    <a:pt x="4154" y="5500"/>
                  </a:cubicBezTo>
                  <a:cubicBezTo>
                    <a:pt x="4199" y="4432"/>
                    <a:pt x="4252" y="3400"/>
                    <a:pt x="4257" y="3326"/>
                  </a:cubicBezTo>
                  <a:cubicBezTo>
                    <a:pt x="4169" y="3334"/>
                    <a:pt x="4081" y="3340"/>
                    <a:pt x="3994" y="3340"/>
                  </a:cubicBezTo>
                  <a:cubicBezTo>
                    <a:pt x="2788" y="3340"/>
                    <a:pt x="1546" y="2578"/>
                    <a:pt x="993" y="1669"/>
                  </a:cubicBezTo>
                  <a:cubicBezTo>
                    <a:pt x="879" y="1481"/>
                    <a:pt x="936" y="1235"/>
                    <a:pt x="1122" y="1120"/>
                  </a:cubicBezTo>
                  <a:cubicBezTo>
                    <a:pt x="1308" y="1003"/>
                    <a:pt x="1551" y="1062"/>
                    <a:pt x="1665" y="1250"/>
                  </a:cubicBezTo>
                  <a:cubicBezTo>
                    <a:pt x="2166" y="2073"/>
                    <a:pt x="3484" y="2756"/>
                    <a:pt x="4493" y="2470"/>
                  </a:cubicBezTo>
                  <a:cubicBezTo>
                    <a:pt x="4663" y="2411"/>
                    <a:pt x="4865" y="2374"/>
                    <a:pt x="5089" y="2365"/>
                  </a:cubicBezTo>
                  <a:lnTo>
                    <a:pt x="4729" y="5423"/>
                  </a:lnTo>
                  <a:lnTo>
                    <a:pt x="5203" y="5915"/>
                  </a:lnTo>
                  <a:lnTo>
                    <a:pt x="5617" y="5423"/>
                  </a:lnTo>
                  <a:lnTo>
                    <a:pt x="5330" y="2373"/>
                  </a:lnTo>
                  <a:cubicBezTo>
                    <a:pt x="5531" y="2387"/>
                    <a:pt x="5725" y="2423"/>
                    <a:pt x="5890" y="2481"/>
                  </a:cubicBezTo>
                  <a:cubicBezTo>
                    <a:pt x="6894" y="2741"/>
                    <a:pt x="8187" y="2063"/>
                    <a:pt x="8681" y="1250"/>
                  </a:cubicBezTo>
                  <a:cubicBezTo>
                    <a:pt x="8795" y="1062"/>
                    <a:pt x="9038" y="1003"/>
                    <a:pt x="9224" y="1119"/>
                  </a:cubicBezTo>
                  <a:cubicBezTo>
                    <a:pt x="9410" y="1235"/>
                    <a:pt x="9468" y="1481"/>
                    <a:pt x="9353" y="1669"/>
                  </a:cubicBezTo>
                  <a:close/>
                  <a:moveTo>
                    <a:pt x="8844" y="4304"/>
                  </a:moveTo>
                  <a:cubicBezTo>
                    <a:pt x="8839" y="4303"/>
                    <a:pt x="8833" y="4303"/>
                    <a:pt x="8827" y="4302"/>
                  </a:cubicBezTo>
                  <a:lnTo>
                    <a:pt x="8900" y="5088"/>
                  </a:lnTo>
                  <a:lnTo>
                    <a:pt x="8793" y="5217"/>
                  </a:lnTo>
                  <a:lnTo>
                    <a:pt x="8671" y="5088"/>
                  </a:lnTo>
                  <a:lnTo>
                    <a:pt x="8763" y="4301"/>
                  </a:lnTo>
                  <a:cubicBezTo>
                    <a:pt x="8543" y="4286"/>
                    <a:pt x="8343" y="4195"/>
                    <a:pt x="7895" y="3770"/>
                  </a:cubicBezTo>
                  <a:cubicBezTo>
                    <a:pt x="7846" y="3723"/>
                    <a:pt x="7769" y="3725"/>
                    <a:pt x="7722" y="3776"/>
                  </a:cubicBezTo>
                  <a:cubicBezTo>
                    <a:pt x="7676" y="3826"/>
                    <a:pt x="7679" y="3906"/>
                    <a:pt x="7729" y="3953"/>
                  </a:cubicBezTo>
                  <a:cubicBezTo>
                    <a:pt x="8086" y="4293"/>
                    <a:pt x="8319" y="4456"/>
                    <a:pt x="8558" y="4519"/>
                  </a:cubicBezTo>
                  <a:cubicBezTo>
                    <a:pt x="8558" y="4523"/>
                    <a:pt x="8556" y="4527"/>
                    <a:pt x="8556" y="4530"/>
                  </a:cubicBezTo>
                  <a:lnTo>
                    <a:pt x="8505" y="5505"/>
                  </a:lnTo>
                  <a:lnTo>
                    <a:pt x="8378" y="6694"/>
                  </a:lnTo>
                  <a:cubicBezTo>
                    <a:pt x="8369" y="6780"/>
                    <a:pt x="8430" y="6857"/>
                    <a:pt x="8514" y="6867"/>
                  </a:cubicBezTo>
                  <a:cubicBezTo>
                    <a:pt x="8520" y="6867"/>
                    <a:pt x="8525" y="6867"/>
                    <a:pt x="8530" y="6867"/>
                  </a:cubicBezTo>
                  <a:cubicBezTo>
                    <a:pt x="8608" y="6867"/>
                    <a:pt x="8674" y="6808"/>
                    <a:pt x="8683" y="6728"/>
                  </a:cubicBezTo>
                  <a:lnTo>
                    <a:pt x="8815" y="5498"/>
                  </a:lnTo>
                  <a:lnTo>
                    <a:pt x="9012" y="6736"/>
                  </a:lnTo>
                  <a:cubicBezTo>
                    <a:pt x="9025" y="6813"/>
                    <a:pt x="9090" y="6868"/>
                    <a:pt x="9164" y="6868"/>
                  </a:cubicBezTo>
                  <a:cubicBezTo>
                    <a:pt x="9172" y="6868"/>
                    <a:pt x="9180" y="6867"/>
                    <a:pt x="9188" y="6866"/>
                  </a:cubicBezTo>
                  <a:cubicBezTo>
                    <a:pt x="9272" y="6852"/>
                    <a:pt x="9328" y="6771"/>
                    <a:pt x="9315" y="6686"/>
                  </a:cubicBezTo>
                  <a:lnTo>
                    <a:pt x="9119" y="5462"/>
                  </a:lnTo>
                  <a:cubicBezTo>
                    <a:pt x="9119" y="5461"/>
                    <a:pt x="9120" y="5460"/>
                    <a:pt x="9120" y="5459"/>
                  </a:cubicBezTo>
                  <a:lnTo>
                    <a:pt x="9046" y="4530"/>
                  </a:lnTo>
                  <a:cubicBezTo>
                    <a:pt x="9046" y="4526"/>
                    <a:pt x="9046" y="4522"/>
                    <a:pt x="9045" y="4518"/>
                  </a:cubicBezTo>
                  <a:cubicBezTo>
                    <a:pt x="9279" y="4456"/>
                    <a:pt x="9631" y="4296"/>
                    <a:pt x="9990" y="3953"/>
                  </a:cubicBezTo>
                  <a:cubicBezTo>
                    <a:pt x="10040" y="3906"/>
                    <a:pt x="10043" y="3826"/>
                    <a:pt x="9997" y="3776"/>
                  </a:cubicBezTo>
                  <a:cubicBezTo>
                    <a:pt x="9950" y="3725"/>
                    <a:pt x="9873" y="3723"/>
                    <a:pt x="9823" y="3770"/>
                  </a:cubicBezTo>
                  <a:cubicBezTo>
                    <a:pt x="9407" y="4166"/>
                    <a:pt x="9010" y="4290"/>
                    <a:pt x="8857" y="4300"/>
                  </a:cubicBezTo>
                  <a:cubicBezTo>
                    <a:pt x="8852" y="4300"/>
                    <a:pt x="8849" y="4303"/>
                    <a:pt x="8844" y="4304"/>
                  </a:cubicBezTo>
                  <a:close/>
                  <a:moveTo>
                    <a:pt x="8790" y="4263"/>
                  </a:moveTo>
                  <a:cubicBezTo>
                    <a:pt x="8949" y="4263"/>
                    <a:pt x="9078" y="4131"/>
                    <a:pt x="9078" y="3969"/>
                  </a:cubicBezTo>
                  <a:cubicBezTo>
                    <a:pt x="9078" y="3807"/>
                    <a:pt x="8949" y="3675"/>
                    <a:pt x="8790" y="3675"/>
                  </a:cubicBezTo>
                  <a:cubicBezTo>
                    <a:pt x="8631" y="3675"/>
                    <a:pt x="8503" y="3807"/>
                    <a:pt x="8503" y="3969"/>
                  </a:cubicBezTo>
                  <a:cubicBezTo>
                    <a:pt x="8503" y="4131"/>
                    <a:pt x="8631" y="4263"/>
                    <a:pt x="8790" y="4263"/>
                  </a:cubicBezTo>
                  <a:close/>
                  <a:moveTo>
                    <a:pt x="9514" y="6418"/>
                  </a:moveTo>
                  <a:cubicBezTo>
                    <a:pt x="9649" y="6475"/>
                    <a:pt x="9732" y="6548"/>
                    <a:pt x="9732" y="6629"/>
                  </a:cubicBezTo>
                  <a:cubicBezTo>
                    <a:pt x="9732" y="6745"/>
                    <a:pt x="9561" y="6846"/>
                    <a:pt x="9306" y="6903"/>
                  </a:cubicBezTo>
                  <a:cubicBezTo>
                    <a:pt x="9287" y="6910"/>
                    <a:pt x="9267" y="6915"/>
                    <a:pt x="9245" y="6917"/>
                  </a:cubicBezTo>
                  <a:cubicBezTo>
                    <a:pt x="9240" y="6918"/>
                    <a:pt x="9235" y="6918"/>
                    <a:pt x="9229" y="6918"/>
                  </a:cubicBezTo>
                  <a:cubicBezTo>
                    <a:pt x="9112" y="6939"/>
                    <a:pt x="8983" y="6952"/>
                    <a:pt x="8845" y="6952"/>
                  </a:cubicBezTo>
                  <a:cubicBezTo>
                    <a:pt x="8355" y="6952"/>
                    <a:pt x="7957" y="6807"/>
                    <a:pt x="7957" y="6629"/>
                  </a:cubicBezTo>
                  <a:cubicBezTo>
                    <a:pt x="7957" y="6542"/>
                    <a:pt x="8055" y="6463"/>
                    <a:pt x="8211" y="6405"/>
                  </a:cubicBezTo>
                  <a:lnTo>
                    <a:pt x="8222" y="6252"/>
                  </a:lnTo>
                  <a:cubicBezTo>
                    <a:pt x="7685" y="6340"/>
                    <a:pt x="7308" y="6534"/>
                    <a:pt x="7308" y="6762"/>
                  </a:cubicBezTo>
                  <a:cubicBezTo>
                    <a:pt x="7308" y="7072"/>
                    <a:pt x="8000" y="7324"/>
                    <a:pt x="8854" y="7324"/>
                  </a:cubicBezTo>
                  <a:cubicBezTo>
                    <a:pt x="9708" y="7324"/>
                    <a:pt x="10400" y="7072"/>
                    <a:pt x="10400" y="6762"/>
                  </a:cubicBezTo>
                  <a:cubicBezTo>
                    <a:pt x="10400" y="6535"/>
                    <a:pt x="10027" y="6342"/>
                    <a:pt x="9494" y="6253"/>
                  </a:cubicBezTo>
                  <a:lnTo>
                    <a:pt x="9514" y="6418"/>
                  </a:lnTo>
                  <a:close/>
                  <a:moveTo>
                    <a:pt x="1543" y="4300"/>
                  </a:moveTo>
                  <a:cubicBezTo>
                    <a:pt x="1391" y="4290"/>
                    <a:pt x="994" y="4166"/>
                    <a:pt x="577" y="3770"/>
                  </a:cubicBezTo>
                  <a:cubicBezTo>
                    <a:pt x="528" y="3723"/>
                    <a:pt x="450" y="3725"/>
                    <a:pt x="404" y="3776"/>
                  </a:cubicBezTo>
                  <a:cubicBezTo>
                    <a:pt x="358" y="3826"/>
                    <a:pt x="361" y="3906"/>
                    <a:pt x="411" y="3953"/>
                  </a:cubicBezTo>
                  <a:cubicBezTo>
                    <a:pt x="770" y="4296"/>
                    <a:pt x="1122" y="4456"/>
                    <a:pt x="1355" y="4518"/>
                  </a:cubicBezTo>
                  <a:cubicBezTo>
                    <a:pt x="1355" y="4522"/>
                    <a:pt x="1355" y="4526"/>
                    <a:pt x="1355" y="4530"/>
                  </a:cubicBezTo>
                  <a:lnTo>
                    <a:pt x="1281" y="5459"/>
                  </a:lnTo>
                  <a:cubicBezTo>
                    <a:pt x="1281" y="5460"/>
                    <a:pt x="1282" y="5461"/>
                    <a:pt x="1282" y="5462"/>
                  </a:cubicBezTo>
                  <a:lnTo>
                    <a:pt x="1086" y="6686"/>
                  </a:lnTo>
                  <a:cubicBezTo>
                    <a:pt x="1072" y="6771"/>
                    <a:pt x="1129" y="6852"/>
                    <a:pt x="1212" y="6866"/>
                  </a:cubicBezTo>
                  <a:cubicBezTo>
                    <a:pt x="1221" y="6867"/>
                    <a:pt x="1229" y="6867"/>
                    <a:pt x="1236" y="6867"/>
                  </a:cubicBezTo>
                  <a:cubicBezTo>
                    <a:pt x="1311" y="6867"/>
                    <a:pt x="1376" y="6813"/>
                    <a:pt x="1388" y="6736"/>
                  </a:cubicBezTo>
                  <a:lnTo>
                    <a:pt x="1586" y="5498"/>
                  </a:lnTo>
                  <a:lnTo>
                    <a:pt x="1718" y="6728"/>
                  </a:lnTo>
                  <a:cubicBezTo>
                    <a:pt x="1726" y="6808"/>
                    <a:pt x="1792" y="6867"/>
                    <a:pt x="1870" y="6867"/>
                  </a:cubicBezTo>
                  <a:cubicBezTo>
                    <a:pt x="1875" y="6867"/>
                    <a:pt x="1881" y="6867"/>
                    <a:pt x="1887" y="6867"/>
                  </a:cubicBezTo>
                  <a:cubicBezTo>
                    <a:pt x="1971" y="6857"/>
                    <a:pt x="2032" y="6780"/>
                    <a:pt x="2022" y="6694"/>
                  </a:cubicBezTo>
                  <a:lnTo>
                    <a:pt x="1895" y="5505"/>
                  </a:lnTo>
                  <a:lnTo>
                    <a:pt x="1845" y="4530"/>
                  </a:lnTo>
                  <a:cubicBezTo>
                    <a:pt x="1845" y="4527"/>
                    <a:pt x="1843" y="4523"/>
                    <a:pt x="1843" y="4519"/>
                  </a:cubicBezTo>
                  <a:cubicBezTo>
                    <a:pt x="2082" y="4456"/>
                    <a:pt x="2314" y="4293"/>
                    <a:pt x="2672" y="3953"/>
                  </a:cubicBezTo>
                  <a:cubicBezTo>
                    <a:pt x="2722" y="3906"/>
                    <a:pt x="2725" y="3826"/>
                    <a:pt x="2678" y="3776"/>
                  </a:cubicBezTo>
                  <a:cubicBezTo>
                    <a:pt x="2632" y="3725"/>
                    <a:pt x="2555" y="3722"/>
                    <a:pt x="2505" y="3770"/>
                  </a:cubicBezTo>
                  <a:cubicBezTo>
                    <a:pt x="2058" y="4195"/>
                    <a:pt x="1857" y="4286"/>
                    <a:pt x="1637" y="4301"/>
                  </a:cubicBezTo>
                  <a:lnTo>
                    <a:pt x="1730" y="5088"/>
                  </a:lnTo>
                  <a:lnTo>
                    <a:pt x="1608" y="5217"/>
                  </a:lnTo>
                  <a:lnTo>
                    <a:pt x="1501" y="5088"/>
                  </a:lnTo>
                  <a:lnTo>
                    <a:pt x="1574" y="4302"/>
                  </a:lnTo>
                  <a:cubicBezTo>
                    <a:pt x="1568" y="4303"/>
                    <a:pt x="1562" y="4303"/>
                    <a:pt x="1557" y="4304"/>
                  </a:cubicBezTo>
                  <a:cubicBezTo>
                    <a:pt x="1552" y="4303"/>
                    <a:pt x="1548" y="4300"/>
                    <a:pt x="1543" y="4300"/>
                  </a:cubicBezTo>
                  <a:close/>
                  <a:moveTo>
                    <a:pt x="1898" y="3969"/>
                  </a:moveTo>
                  <a:cubicBezTo>
                    <a:pt x="1898" y="3807"/>
                    <a:pt x="1769" y="3675"/>
                    <a:pt x="1610" y="3675"/>
                  </a:cubicBezTo>
                  <a:cubicBezTo>
                    <a:pt x="1452" y="3675"/>
                    <a:pt x="1323" y="3807"/>
                    <a:pt x="1323" y="3969"/>
                  </a:cubicBezTo>
                  <a:cubicBezTo>
                    <a:pt x="1323" y="4131"/>
                    <a:pt x="1452" y="4263"/>
                    <a:pt x="1610" y="4263"/>
                  </a:cubicBezTo>
                  <a:cubicBezTo>
                    <a:pt x="1769" y="4263"/>
                    <a:pt x="1898" y="4131"/>
                    <a:pt x="1898" y="3969"/>
                  </a:cubicBezTo>
                  <a:close/>
                  <a:moveTo>
                    <a:pt x="906" y="6253"/>
                  </a:moveTo>
                  <a:cubicBezTo>
                    <a:pt x="373" y="6342"/>
                    <a:pt x="0" y="6535"/>
                    <a:pt x="0" y="6762"/>
                  </a:cubicBezTo>
                  <a:cubicBezTo>
                    <a:pt x="0" y="7072"/>
                    <a:pt x="693" y="7324"/>
                    <a:pt x="1547" y="7324"/>
                  </a:cubicBezTo>
                  <a:cubicBezTo>
                    <a:pt x="2401" y="7324"/>
                    <a:pt x="3093" y="7072"/>
                    <a:pt x="3093" y="6762"/>
                  </a:cubicBezTo>
                  <a:cubicBezTo>
                    <a:pt x="3093" y="6534"/>
                    <a:pt x="2716" y="6340"/>
                    <a:pt x="2178" y="6252"/>
                  </a:cubicBezTo>
                  <a:lnTo>
                    <a:pt x="2189" y="6405"/>
                  </a:lnTo>
                  <a:cubicBezTo>
                    <a:pt x="2346" y="6463"/>
                    <a:pt x="2444" y="6542"/>
                    <a:pt x="2444" y="6629"/>
                  </a:cubicBezTo>
                  <a:cubicBezTo>
                    <a:pt x="2444" y="6807"/>
                    <a:pt x="2046" y="6952"/>
                    <a:pt x="1556" y="6952"/>
                  </a:cubicBezTo>
                  <a:cubicBezTo>
                    <a:pt x="1418" y="6952"/>
                    <a:pt x="1289" y="6939"/>
                    <a:pt x="1172" y="6918"/>
                  </a:cubicBezTo>
                  <a:cubicBezTo>
                    <a:pt x="1166" y="6918"/>
                    <a:pt x="1161" y="6918"/>
                    <a:pt x="1155" y="6917"/>
                  </a:cubicBezTo>
                  <a:cubicBezTo>
                    <a:pt x="1134" y="6915"/>
                    <a:pt x="1114" y="6910"/>
                    <a:pt x="1095" y="6903"/>
                  </a:cubicBezTo>
                  <a:cubicBezTo>
                    <a:pt x="840" y="6846"/>
                    <a:pt x="669" y="6745"/>
                    <a:pt x="669" y="6629"/>
                  </a:cubicBezTo>
                  <a:cubicBezTo>
                    <a:pt x="669" y="6548"/>
                    <a:pt x="751" y="6475"/>
                    <a:pt x="887" y="6418"/>
                  </a:cubicBezTo>
                  <a:lnTo>
                    <a:pt x="906" y="6253"/>
                  </a:lnTo>
                  <a:close/>
                </a:path>
              </a:pathLst>
            </a:custGeom>
            <a:solidFill>
              <a:srgbClr val="FFFFFF"/>
            </a:solidFill>
          </p:spPr>
          <p:txBody>
            <a:bodyPr vert="horz" wrap="square" lIns="91440" tIns="45720" rIns="91440" bIns="45720" anchor="t">
              <a:normAutofit/>
            </a:bodyPr>
            <a:lstStyle/>
            <a:p>
              <a:pPr marL="0" algn="l"/>
              <a:endParaRPr/>
            </a:p>
          </p:txBody>
        </p:sp>
      </p:gr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anim calcmode="lin" valueType="num">
                                      <p:cBhvr>
                                        <p:cTn id="6" dur="1000" fill="hold"/>
                                        <p:tgtEl>
                                          <p:spTgt spid="2"/>
                                        </p:tgtEl>
                                        <p:attrNameLst>
                                          <p:attrName>ppt_x</p:attrName>
                                        </p:attrNameLst>
                                      </p:cBhvr>
                                      <p:tavLst>
                                        <p:tav tm="0">
                                          <p:val>
                                            <p:strVal val="#ppt_x"/>
                                          </p:val>
                                        </p:tav>
                                        <p:tav tm="100000">
                                          <p:val>
                                            <p:strVal val="#ppt_x"/>
                                          </p:val>
                                        </p:tav>
                                      </p:tavLst>
                                    </p:anim>
                                    <p:anim calcmode="lin" valueType="num">
                                      <p:cBhvr>
                                        <p:cTn id="7" dur="1000" fill="hold"/>
                                        <p:tgtEl>
                                          <p:spTgt spid="2"/>
                                        </p:tgtEl>
                                        <p:attrNameLst>
                                          <p:attrName>ppt_y</p:attrName>
                                        </p:attrNameLst>
                                      </p:cBhvr>
                                      <p:tavLst>
                                        <p:tav tm="0">
                                          <p:val>
                                            <p:strVal val="#ppt_y+.1"/>
                                          </p:val>
                                        </p:tav>
                                        <p:tav tm="100000">
                                          <p:val>
                                            <p:strVal val="#ppt_y"/>
                                          </p:val>
                                        </p:tav>
                                      </p:tavLst>
                                    </p:anim>
                                    <p:animEffect transition="in" filter="fade">
                                      <p:cBhvr>
                                        <p:cTn id="8" dur="1000"/>
                                        <p:tgtEl>
                                          <p:spTgt spid="2"/>
                                        </p:tgtEl>
                                      </p:cBhvr>
                                    </p:animEffect>
                                    <p:set>
                                      <p:cBhvr>
                                        <p:cTn id="9" dur="1" fill="hold">
                                          <p:stCondLst>
                                            <p:cond delay="0"/>
                                          </p:stCondLst>
                                        </p:cTn>
                                        <p:tgtEl>
                                          <p:spTgt spid="2"/>
                                        </p:tgtEl>
                                        <p:attrNameLst>
                                          <p:attrName>style.visibility</p:attrName>
                                        </p:attrNameLst>
                                      </p:cBhvr>
                                      <p:to>
                                        <p:strVal val="visible"/>
                                      </p:to>
                                    </p:set>
                                  </p:childTnLst>
                                </p:cTn>
                              </p:par>
                              <p:par>
                                <p:cTn id="10" presetID="42" presetClass="entr" presetSubtype="0" fill="hold" grpId="0" nodeType="withEffect">
                                  <p:stCondLst>
                                    <p:cond delay="0"/>
                                  </p:stCondLst>
                                  <p:childTnLs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animEffect transition="in" filter="fade">
                                      <p:cBhvr>
                                        <p:cTn id="13" dur="1000"/>
                                        <p:tgtEl>
                                          <p:spTgt spid="3"/>
                                        </p:tgtEl>
                                      </p:cBhvr>
                                    </p:animEffect>
                                    <p:set>
                                      <p:cBhvr>
                                        <p:cTn id="14" dur="1" fill="hold">
                                          <p:stCondLst>
                                            <p:cond delay="0"/>
                                          </p:stCondLst>
                                        </p:cTn>
                                        <p:tgtEl>
                                          <p:spTgt spid="3"/>
                                        </p:tgtEl>
                                        <p:attrNameLst>
                                          <p:attrName>style.visibility</p:attrName>
                                        </p:attrNameLst>
                                      </p:cBhvr>
                                      <p:to>
                                        <p:strVal val="visible"/>
                                      </p:to>
                                    </p:set>
                                  </p:childTnLst>
                                </p:cTn>
                              </p:par>
                              <p:par>
                                <p:cTn id="15" presetID="42" presetClass="entr" presetSubtype="0" fill="hold" nodeType="withEffect">
                                  <p:stCondLst>
                                    <p:cond delay="0"/>
                                  </p:stCondLst>
                                  <p:childTnLst>
                                    <p:anim calcmode="lin" valueType="num">
                                      <p:cBhvr>
                                        <p:cTn id="16" dur="1000" fill="hold"/>
                                        <p:tgtEl>
                                          <p:spTgt spid="6"/>
                                        </p:tgtEl>
                                        <p:attrNameLst>
                                          <p:attrName>ppt_x</p:attrName>
                                        </p:attrNameLst>
                                      </p:cBhvr>
                                      <p:tavLst>
                                        <p:tav tm="0">
                                          <p:val>
                                            <p:strVal val="#ppt_x"/>
                                          </p:val>
                                        </p:tav>
                                        <p:tav tm="100000">
                                          <p:val>
                                            <p:strVal val="#ppt_x"/>
                                          </p:val>
                                        </p:tav>
                                      </p:tavLst>
                                    </p:anim>
                                    <p:anim calcmode="lin" valueType="num">
                                      <p:cBhvr>
                                        <p:cTn id="17" dur="1000" fill="hold"/>
                                        <p:tgtEl>
                                          <p:spTgt spid="6"/>
                                        </p:tgtEl>
                                        <p:attrNameLst>
                                          <p:attrName>ppt_y</p:attrName>
                                        </p:attrNameLst>
                                      </p:cBhvr>
                                      <p:tavLst>
                                        <p:tav tm="0">
                                          <p:val>
                                            <p:strVal val="#ppt_y+.1"/>
                                          </p:val>
                                        </p:tav>
                                        <p:tav tm="100000">
                                          <p:val>
                                            <p:strVal val="#ppt_y"/>
                                          </p:val>
                                        </p:tav>
                                      </p:tavLst>
                                    </p:anim>
                                    <p:animEffect transition="in" filter="fade">
                                      <p:cBhvr>
                                        <p:cTn id="18" dur="1000"/>
                                        <p:tgtEl>
                                          <p:spTgt spid="6"/>
                                        </p:tgtEl>
                                      </p:cBhvr>
                                    </p:animEffect>
                                    <p:set>
                                      <p:cBhvr>
                                        <p:cTn id="19" dur="1" fill="hold">
                                          <p:stCondLst>
                                            <p:cond delay="0"/>
                                          </p:stCondLst>
                                        </p:cTn>
                                        <p:tgtEl>
                                          <p:spTgt spid="6"/>
                                        </p:tgtEl>
                                        <p:attrNameLst>
                                          <p:attrName>style.visibility</p:attrName>
                                        </p:attrNameLst>
                                      </p:cBhvr>
                                      <p:to>
                                        <p:strVal val="visible"/>
                                      </p:to>
                                    </p:set>
                                  </p:childTnLst>
                                </p:cTn>
                              </p:par>
                              <p:par>
                                <p:cTn id="20" presetID="42" presetClass="entr" presetSubtype="0" fill="hold" grpId="0" nodeType="withEffect">
                                  <p:stCondLst>
                                    <p:cond delay="0"/>
                                  </p:stCondLst>
                                  <p:childTnLs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animEffect transition="in" filter="fade">
                                      <p:cBhvr>
                                        <p:cTn id="23" dur="1000"/>
                                        <p:tgtEl>
                                          <p:spTgt spid="4"/>
                                        </p:tgtEl>
                                      </p:cBhvr>
                                    </p:animEffect>
                                    <p:set>
                                      <p:cBhvr>
                                        <p:cTn id="24" dur="1" fill="hold">
                                          <p:stCondLst>
                                            <p:cond delay="0"/>
                                          </p:stCondLst>
                                        </p:cTn>
                                        <p:tgtEl>
                                          <p:spTgt spid="4"/>
                                        </p:tgtEl>
                                        <p:attrNameLst>
                                          <p:attrName>style.visibility</p:attrName>
                                        </p:attrNameLst>
                                      </p:cBhvr>
                                      <p:to>
                                        <p:strVal val="visible"/>
                                      </p:to>
                                    </p:set>
                                  </p:childTnLst>
                                </p:cTn>
                              </p:par>
                              <p:par>
                                <p:cTn id="25" presetID="42" presetClass="entr" presetSubtype="0" fill="hold" grpId="0" nodeType="withEffect">
                                  <p:stCondLst>
                                    <p:cond delay="0"/>
                                  </p:stCondLst>
                                  <p:childTnLs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animEffect transition="in" filter="fade">
                                      <p:cBhvr>
                                        <p:cTn id="28" dur="1000"/>
                                        <p:tgtEl>
                                          <p:spTgt spid="5"/>
                                        </p:tgtEl>
                                      </p:cBhvr>
                                    </p:animEffect>
                                    <p:set>
                                      <p:cBhvr>
                                        <p:cTn id="29" dur="1" fill="hold">
                                          <p:stCondLst>
                                            <p:cond delay="0"/>
                                          </p:stCondLst>
                                        </p:cTn>
                                        <p:tgtEl>
                                          <p:spTgt spid="5"/>
                                        </p:tgtEl>
                                        <p:attrNameLst>
                                          <p:attrName>style.visibility</p:attrName>
                                        </p:attrNameLst>
                                      </p:cBhvr>
                                      <p:to>
                                        <p:strVal val="visible"/>
                                      </p:to>
                                    </p:set>
                                  </p:childTnLst>
                                </p:cTn>
                              </p:par>
                              <p:par>
                                <p:cTn id="30" presetID="42" presetClass="entr" presetSubtype="0" fill="hold" nodeType="withEffect">
                                  <p:stCondLst>
                                    <p:cond delay="0"/>
                                  </p:stCondLst>
                                  <p:childTnLst>
                                    <p:anim calcmode="lin" valueType="num">
                                      <p:cBhvr>
                                        <p:cTn id="31" dur="1000" fill="hold"/>
                                        <p:tgtEl>
                                          <p:spTgt spid="13"/>
                                        </p:tgtEl>
                                        <p:attrNameLst>
                                          <p:attrName>ppt_x</p:attrName>
                                        </p:attrNameLst>
                                      </p:cBhvr>
                                      <p:tavLst>
                                        <p:tav tm="0">
                                          <p:val>
                                            <p:strVal val="#ppt_x"/>
                                          </p:val>
                                        </p:tav>
                                        <p:tav tm="100000">
                                          <p:val>
                                            <p:strVal val="#ppt_x"/>
                                          </p:val>
                                        </p:tav>
                                      </p:tavLst>
                                    </p:anim>
                                    <p:anim calcmode="lin" valueType="num">
                                      <p:cBhvr>
                                        <p:cTn id="32" dur="1000" fill="hold"/>
                                        <p:tgtEl>
                                          <p:spTgt spid="13"/>
                                        </p:tgtEl>
                                        <p:attrNameLst>
                                          <p:attrName>ppt_y</p:attrName>
                                        </p:attrNameLst>
                                      </p:cBhvr>
                                      <p:tavLst>
                                        <p:tav tm="0">
                                          <p:val>
                                            <p:strVal val="#ppt_y+.1"/>
                                          </p:val>
                                        </p:tav>
                                        <p:tav tm="100000">
                                          <p:val>
                                            <p:strVal val="#ppt_y"/>
                                          </p:val>
                                        </p:tav>
                                      </p:tavLst>
                                    </p:anim>
                                    <p:animEffect transition="in" filter="fade">
                                      <p:cBhvr>
                                        <p:cTn id="33" dur="1000"/>
                                        <p:tgtEl>
                                          <p:spTgt spid="13"/>
                                        </p:tgtEl>
                                      </p:cBhvr>
                                    </p:animEffect>
                                    <p:set>
                                      <p:cBhvr>
                                        <p:cTn id="34" dur="1" fill="hold">
                                          <p:stCondLst>
                                            <p:cond delay="0"/>
                                          </p:stCondLst>
                                        </p:cTn>
                                        <p:tgtEl>
                                          <p:spTgt spid="13"/>
                                        </p:tgtEl>
                                        <p:attrNameLst>
                                          <p:attrName>style.visibility</p:attrName>
                                        </p:attrNameLst>
                                      </p:cBhvr>
                                      <p:to>
                                        <p:strVal val="visible"/>
                                      </p:to>
                                    </p:set>
                                  </p:childTnLst>
                                </p:cTn>
                              </p:par>
                              <p:par>
                                <p:cTn id="35" presetID="42" presetClass="entr" presetSubtype="0" fill="hold" grpId="0" nodeType="withEffect">
                                  <p:stCondLst>
                                    <p:cond delay="0"/>
                                  </p:stCondLst>
                                  <p:childTnLst>
                                    <p:anim calcmode="lin" valueType="num">
                                      <p:cBhvr>
                                        <p:cTn id="36" dur="1000" fill="hold"/>
                                        <p:tgtEl>
                                          <p:spTgt spid="11"/>
                                        </p:tgtEl>
                                        <p:attrNameLst>
                                          <p:attrName>ppt_x</p:attrName>
                                        </p:attrNameLst>
                                      </p:cBhvr>
                                      <p:tavLst>
                                        <p:tav tm="0">
                                          <p:val>
                                            <p:strVal val="#ppt_x"/>
                                          </p:val>
                                        </p:tav>
                                        <p:tav tm="100000">
                                          <p:val>
                                            <p:strVal val="#ppt_x"/>
                                          </p:val>
                                        </p:tav>
                                      </p:tavLst>
                                    </p:anim>
                                    <p:anim calcmode="lin" valueType="num">
                                      <p:cBhvr>
                                        <p:cTn id="37" dur="1000" fill="hold"/>
                                        <p:tgtEl>
                                          <p:spTgt spid="11"/>
                                        </p:tgtEl>
                                        <p:attrNameLst>
                                          <p:attrName>ppt_y</p:attrName>
                                        </p:attrNameLst>
                                      </p:cBhvr>
                                      <p:tavLst>
                                        <p:tav tm="0">
                                          <p:val>
                                            <p:strVal val="#ppt_y+.1"/>
                                          </p:val>
                                        </p:tav>
                                        <p:tav tm="100000">
                                          <p:val>
                                            <p:strVal val="#ppt_y"/>
                                          </p:val>
                                        </p:tav>
                                      </p:tavLst>
                                    </p:anim>
                                    <p:animEffect transition="in" filter="fade">
                                      <p:cBhvr>
                                        <p:cTn id="38" dur="1000"/>
                                        <p:tgtEl>
                                          <p:spTgt spid="11"/>
                                        </p:tgtEl>
                                      </p:cBhvr>
                                    </p:animEffect>
                                    <p:set>
                                      <p:cBhvr>
                                        <p:cTn id="39" dur="1" fill="hold">
                                          <p:stCondLst>
                                            <p:cond delay="0"/>
                                          </p:stCondLst>
                                        </p:cTn>
                                        <p:tgtEl>
                                          <p:spTgt spid="11"/>
                                        </p:tgtEl>
                                        <p:attrNameLst>
                                          <p:attrName>style.visibility</p:attrName>
                                        </p:attrNameLst>
                                      </p:cBhvr>
                                      <p:to>
                                        <p:strVal val="visible"/>
                                      </p:to>
                                    </p:set>
                                  </p:childTnLst>
                                </p:cTn>
                              </p:par>
                              <p:par>
                                <p:cTn id="40" presetID="42" presetClass="entr" presetSubtype="0" fill="hold" grpId="0" nodeType="withEffect">
                                  <p:stCondLst>
                                    <p:cond delay="0"/>
                                  </p:stCondLst>
                                  <p:childTnLst>
                                    <p:anim calcmode="lin" valueType="num">
                                      <p:cBhvr>
                                        <p:cTn id="41" dur="1000" fill="hold"/>
                                        <p:tgtEl>
                                          <p:spTgt spid="12"/>
                                        </p:tgtEl>
                                        <p:attrNameLst>
                                          <p:attrName>ppt_x</p:attrName>
                                        </p:attrNameLst>
                                      </p:cBhvr>
                                      <p:tavLst>
                                        <p:tav tm="0">
                                          <p:val>
                                            <p:strVal val="#ppt_x"/>
                                          </p:val>
                                        </p:tav>
                                        <p:tav tm="100000">
                                          <p:val>
                                            <p:strVal val="#ppt_x"/>
                                          </p:val>
                                        </p:tav>
                                      </p:tavLst>
                                    </p:anim>
                                    <p:anim calcmode="lin" valueType="num">
                                      <p:cBhvr>
                                        <p:cTn id="42" dur="1000" fill="hold"/>
                                        <p:tgtEl>
                                          <p:spTgt spid="12"/>
                                        </p:tgtEl>
                                        <p:attrNameLst>
                                          <p:attrName>ppt_y</p:attrName>
                                        </p:attrNameLst>
                                      </p:cBhvr>
                                      <p:tavLst>
                                        <p:tav tm="0">
                                          <p:val>
                                            <p:strVal val="#ppt_y+.1"/>
                                          </p:val>
                                        </p:tav>
                                        <p:tav tm="100000">
                                          <p:val>
                                            <p:strVal val="#ppt_y"/>
                                          </p:val>
                                        </p:tav>
                                      </p:tavLst>
                                    </p:anim>
                                    <p:animEffect transition="in" filter="fade">
                                      <p:cBhvr>
                                        <p:cTn id="43" dur="1000"/>
                                        <p:tgtEl>
                                          <p:spTgt spid="12"/>
                                        </p:tgtEl>
                                      </p:cBhvr>
                                    </p:animEffect>
                                    <p:set>
                                      <p:cBhvr>
                                        <p:cTn id="4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5" grpId="0"/>
      <p:bldP spid="11" grpId="0"/>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image5.jpeg"/>
          <p:cNvPicPr>
            <a:picLocks noChangeAspect="1"/>
          </p:cNvPicPr>
          <p:nvPr/>
        </p:nvPicPr>
        <p:blipFill>
          <a:blip r:embed="rId2"/>
          <a:srcRect/>
          <a:stretch>
            <a:fillRect/>
          </a:stretch>
        </p:blipFill>
        <p:spPr>
          <a:xfrm rot="16200000">
            <a:off x="5334000" y="-12700"/>
            <a:ext cx="6858000" cy="6858000"/>
          </a:xfrm>
          <a:prstGeom prst="rect">
            <a:avLst/>
          </a:prstGeom>
        </p:spPr>
      </p:pic>
      <p:pic>
        <p:nvPicPr>
          <p:cNvPr id="3" name="image5.jpeg"/>
          <p:cNvPicPr>
            <a:picLocks noChangeAspect="1"/>
          </p:cNvPicPr>
          <p:nvPr/>
        </p:nvPicPr>
        <p:blipFill>
          <a:blip r:embed="rId2"/>
          <a:srcRect/>
          <a:stretch>
            <a:fillRect/>
          </a:stretch>
        </p:blipFill>
        <p:spPr>
          <a:xfrm rot="5400000">
            <a:off x="0" y="0"/>
            <a:ext cx="6858000" cy="6858000"/>
          </a:xfrm>
          <a:prstGeom prst="rect">
            <a:avLst/>
          </a:prstGeom>
        </p:spPr>
      </p:pic>
      <p:pic>
        <p:nvPicPr>
          <p:cNvPr id="4" name="image9.png"/>
          <p:cNvPicPr>
            <a:picLocks noChangeAspect="1"/>
          </p:cNvPicPr>
          <p:nvPr/>
        </p:nvPicPr>
        <p:blipFill>
          <a:blip r:embed="rId3"/>
          <a:srcRect/>
          <a:stretch>
            <a:fillRect/>
          </a:stretch>
        </p:blipFill>
        <p:spPr>
          <a:xfrm rot="15568558">
            <a:off x="-45720" y="8468"/>
            <a:ext cx="1219200" cy="1460360"/>
          </a:xfrm>
          <a:prstGeom prst="rect">
            <a:avLst/>
          </a:prstGeom>
        </p:spPr>
      </p:pic>
      <p:sp>
        <p:nvSpPr>
          <p:cNvPr id="5" name="TextBox 5"/>
          <p:cNvSpPr txBox="1"/>
          <p:nvPr/>
        </p:nvSpPr>
        <p:spPr>
          <a:xfrm>
            <a:off x="1393119" y="446261"/>
            <a:ext cx="7120685" cy="584775"/>
          </a:xfrm>
          <a:prstGeom prst="rect">
            <a:avLst/>
          </a:prstGeom>
          <a:noFill/>
        </p:spPr>
        <p:txBody>
          <a:bodyPr vert="horz" wrap="square" lIns="91440" tIns="45720" rIns="91440" bIns="45720" rtlCol="0" anchor="t">
            <a:spAutoFit/>
          </a:bodyPr>
          <a:lstStyle/>
          <a:p>
            <a:pPr marL="0" algn="l">
              <a:defRPr/>
            </a:pPr>
            <a:r>
              <a:rPr lang="zh-CN" altLang="en-US" sz="3200" b="0" i="0" u="none" baseline="0">
                <a:solidFill>
                  <a:srgbClr val="FFFFFF"/>
                </a:solidFill>
                <a:latin typeface="三极准柔宋"/>
                <a:ea typeface="三极准柔宋"/>
              </a:rPr>
              <a:t>E-commerce Innovations</a:t>
            </a:r>
            <a:endParaRPr lang="en-US" sz="1100"/>
          </a:p>
        </p:txBody>
      </p:sp>
      <p:sp>
        <p:nvSpPr>
          <p:cNvPr id="6" name="AutoShape 6"/>
          <p:cNvSpPr/>
          <p:nvPr/>
        </p:nvSpPr>
        <p:spPr>
          <a:xfrm>
            <a:off x="1622420" y="2388214"/>
            <a:ext cx="4145533" cy="2767986"/>
          </a:xfrm>
          <a:prstGeom prst="roundRect">
            <a:avLst>
              <a:gd name="adj" fmla="val 3000"/>
            </a:avLst>
          </a:prstGeom>
          <a:solidFill>
            <a:srgbClr val="FFFFFF">
              <a:alpha val="70000"/>
            </a:srgbClr>
          </a:solidFill>
          <a:ln cap="flat" cmpd="sng">
            <a:prstDash val="solid"/>
          </a:ln>
        </p:spPr>
        <p:txBody>
          <a:bodyPr vert="horz" wrap="square" lIns="91440" tIns="45720" rIns="91440" bIns="45720" anchor="ctr">
            <a:normAutofit/>
          </a:bodyPr>
          <a:lstStyle/>
          <a:p>
            <a:pPr marL="0" algn="ctr"/>
            <a:endParaRPr/>
          </a:p>
        </p:txBody>
      </p:sp>
      <p:cxnSp>
        <p:nvCxnSpPr>
          <p:cNvPr id="7" name="Connector 7"/>
          <p:cNvCxnSpPr/>
          <p:nvPr/>
        </p:nvCxnSpPr>
        <p:spPr>
          <a:xfrm>
            <a:off x="1950099" y="3148673"/>
            <a:ext cx="3337088" cy="0"/>
          </a:xfrm>
          <a:prstGeom prst="line">
            <a:avLst/>
          </a:prstGeom>
          <a:ln w="9525" cap="flat" cmpd="sng">
            <a:solidFill>
              <a:srgbClr val="000000">
                <a:alpha val="20000"/>
                <a:lumMod val="50000"/>
                <a:lumOff val="50000"/>
              </a:srgbClr>
            </a:solidFill>
            <a:prstDash val="solid"/>
          </a:ln>
        </p:spPr>
      </p:cxnSp>
      <p:sp>
        <p:nvSpPr>
          <p:cNvPr id="8" name="TextBox 8"/>
          <p:cNvSpPr txBox="1"/>
          <p:nvPr/>
        </p:nvSpPr>
        <p:spPr>
          <a:xfrm>
            <a:off x="4483191" y="2134338"/>
            <a:ext cx="1418311" cy="478020"/>
          </a:xfrm>
          <a:prstGeom prst="roundRect">
            <a:avLst>
              <a:gd name="adj" fmla="val 0"/>
            </a:avLst>
          </a:prstGeom>
          <a:noFill/>
          <a:ln cap="rnd" cmpd="sng">
            <a:prstDash val="solid"/>
          </a:ln>
        </p:spPr>
        <p:txBody>
          <a:bodyPr rot="0" vert="horz" lIns="91440" tIns="45720" rIns="91440" bIns="45720" rtlCol="0" anchor="ctr">
            <a:noAutofit/>
          </a:bodyPr>
          <a:lstStyle/>
          <a:p>
            <a:pPr marL="0" algn="ctr">
              <a:defRPr/>
            </a:pPr>
            <a:r>
              <a:rPr lang="en-US" sz="2800" b="1" i="0" u="none" baseline="0">
                <a:solidFill>
                  <a:schemeClr val="lt1"/>
                </a:solidFill>
                <a:latin typeface="Calibri"/>
                <a:ea typeface="Calibri"/>
              </a:rPr>
              <a:t>01.</a:t>
            </a:r>
            <a:endParaRPr lang="en-US" sz="1100"/>
          </a:p>
        </p:txBody>
      </p:sp>
      <p:sp>
        <p:nvSpPr>
          <p:cNvPr id="9" name="AutoShape 9"/>
          <p:cNvSpPr/>
          <p:nvPr/>
        </p:nvSpPr>
        <p:spPr>
          <a:xfrm>
            <a:off x="6345386" y="2340180"/>
            <a:ext cx="4145533" cy="2767986"/>
          </a:xfrm>
          <a:prstGeom prst="roundRect">
            <a:avLst>
              <a:gd name="adj" fmla="val 3000"/>
            </a:avLst>
          </a:prstGeom>
          <a:solidFill>
            <a:srgbClr val="FFFFFF">
              <a:alpha val="70000"/>
            </a:srgbClr>
          </a:solidFill>
          <a:ln cap="flat" cmpd="sng">
            <a:prstDash val="solid"/>
          </a:ln>
        </p:spPr>
        <p:txBody>
          <a:bodyPr vert="horz" wrap="square" lIns="91440" tIns="45720" rIns="91440" bIns="45720" anchor="ctr">
            <a:normAutofit/>
          </a:bodyPr>
          <a:lstStyle/>
          <a:p>
            <a:pPr marL="0" algn="ctr"/>
            <a:endParaRPr/>
          </a:p>
        </p:txBody>
      </p:sp>
      <p:cxnSp>
        <p:nvCxnSpPr>
          <p:cNvPr id="10" name="Connector 10"/>
          <p:cNvCxnSpPr/>
          <p:nvPr/>
        </p:nvCxnSpPr>
        <p:spPr>
          <a:xfrm>
            <a:off x="6673065" y="3100639"/>
            <a:ext cx="3337088" cy="0"/>
          </a:xfrm>
          <a:prstGeom prst="line">
            <a:avLst/>
          </a:prstGeom>
          <a:ln w="9525" cap="flat" cmpd="sng">
            <a:solidFill>
              <a:srgbClr val="000000">
                <a:alpha val="20000"/>
                <a:lumMod val="50000"/>
                <a:lumOff val="50000"/>
              </a:srgbClr>
            </a:solidFill>
            <a:prstDash val="solid"/>
          </a:ln>
        </p:spPr>
      </p:cxnSp>
      <p:sp>
        <p:nvSpPr>
          <p:cNvPr id="11" name="TextBox 11"/>
          <p:cNvSpPr txBox="1"/>
          <p:nvPr/>
        </p:nvSpPr>
        <p:spPr>
          <a:xfrm>
            <a:off x="9148016" y="2086304"/>
            <a:ext cx="1418311" cy="478020"/>
          </a:xfrm>
          <a:prstGeom prst="roundRect">
            <a:avLst>
              <a:gd name="adj" fmla="val 0"/>
            </a:avLst>
          </a:prstGeom>
          <a:noFill/>
          <a:ln cap="rnd" cmpd="sng">
            <a:prstDash val="solid"/>
          </a:ln>
        </p:spPr>
        <p:txBody>
          <a:bodyPr rot="0" vert="horz" lIns="91440" tIns="45720" rIns="91440" bIns="45720" rtlCol="0" anchor="ctr">
            <a:noAutofit/>
          </a:bodyPr>
          <a:lstStyle/>
          <a:p>
            <a:pPr marL="0" algn="ctr">
              <a:defRPr/>
            </a:pPr>
            <a:r>
              <a:rPr lang="en-US" sz="2800" b="1" i="0" u="none" baseline="0">
                <a:solidFill>
                  <a:schemeClr val="lt1"/>
                </a:solidFill>
                <a:latin typeface="Calibri"/>
                <a:ea typeface="Calibri"/>
              </a:rPr>
              <a:t>02.</a:t>
            </a:r>
            <a:endParaRPr lang="en-US" sz="1100"/>
          </a:p>
        </p:txBody>
      </p:sp>
      <p:sp>
        <p:nvSpPr>
          <p:cNvPr id="12" name="TextBox 12"/>
          <p:cNvSpPr txBox="1"/>
          <p:nvPr/>
        </p:nvSpPr>
        <p:spPr>
          <a:xfrm>
            <a:off x="1796542" y="2707904"/>
            <a:ext cx="3698035"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000000">
                    <a:lumMod val="95000"/>
                    <a:lumOff val="5000"/>
                  </a:srgbClr>
                </a:solidFill>
                <a:latin typeface="三极准柔宋"/>
                <a:ea typeface="三极准柔宋"/>
              </a:rPr>
              <a:t>Future of 3D Technology in Online Retail</a:t>
            </a:r>
            <a:endParaRPr lang="en-US" sz="1100"/>
          </a:p>
        </p:txBody>
      </p:sp>
      <p:sp>
        <p:nvSpPr>
          <p:cNvPr id="13" name="TextBox 13"/>
          <p:cNvSpPr txBox="1"/>
          <p:nvPr/>
        </p:nvSpPr>
        <p:spPr>
          <a:xfrm>
            <a:off x="6567585" y="2707904"/>
            <a:ext cx="3649958"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000000">
                    <a:lumMod val="95000"/>
                    <a:lumOff val="5000"/>
                  </a:srgbClr>
                </a:solidFill>
                <a:latin typeface="三极准柔宋"/>
                <a:ea typeface="三极准柔宋"/>
              </a:rPr>
              <a:t>Impact of Augmented Reality on Shopping Experience</a:t>
            </a:r>
            <a:endParaRPr lang="en-US" sz="1100"/>
          </a:p>
        </p:txBody>
      </p:sp>
      <p:sp>
        <p:nvSpPr>
          <p:cNvPr id="14" name="TextBox 14"/>
          <p:cNvSpPr txBox="1"/>
          <p:nvPr/>
        </p:nvSpPr>
        <p:spPr>
          <a:xfrm>
            <a:off x="1796542" y="3266488"/>
            <a:ext cx="3698035" cy="1670073"/>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solidFill>
                  <a:srgbClr val="000000">
                    <a:lumMod val="95000"/>
                    <a:lumOff val="5000"/>
                  </a:srgbClr>
                </a:solidFill>
                <a:latin typeface="三极准柔宋"/>
                <a:ea typeface="三极准柔宋"/>
              </a:rPr>
              <a:t>Advancements in 3D technology promise to revolutionize online shopping experiences. Enhanced virtual reality capabilities may allow for fully immersive shopping experiences that simulate physical store visits.</a:t>
            </a:r>
            <a:endParaRPr lang="en-US" sz="1100"/>
          </a:p>
        </p:txBody>
      </p:sp>
      <p:sp>
        <p:nvSpPr>
          <p:cNvPr id="15" name="TextBox 15"/>
          <p:cNvSpPr txBox="1"/>
          <p:nvPr/>
        </p:nvSpPr>
        <p:spPr>
          <a:xfrm>
            <a:off x="6538558" y="3182983"/>
            <a:ext cx="3698035" cy="1670073"/>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solidFill>
                  <a:srgbClr val="000000">
                    <a:lumMod val="95000"/>
                    <a:lumOff val="5000"/>
                  </a:srgbClr>
                </a:solidFill>
                <a:latin typeface="三极准柔宋"/>
                <a:ea typeface="三极准柔宋"/>
              </a:rPr>
              <a:t>Augmented reality (AR) facilitates virtual fitting rooms, allowing users to "try on" sneakers using their devices. This technology bridges the gap between online and physical shopping, reducing uncertainty and fostering confidence in online purchases.</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anim calcmode="lin" valueType="num">
                                      <p:cBhvr additive="base">
                                        <p:cTn id="6" dur="500" fill="hold"/>
                                        <p:tgtEl>
                                          <p:spTgt spid="2"/>
                                        </p:tgtEl>
                                        <p:attrNameLst>
                                          <p:attrName>ppt_x</p:attrName>
                                        </p:attrNameLst>
                                      </p:cBhvr>
                                      <p:tavLst>
                                        <p:tav tm="0">
                                          <p:val>
                                            <p:strVal val="0-#ppt_w/2"/>
                                          </p:val>
                                        </p:tav>
                                        <p:tav tm="100000">
                                          <p:val>
                                            <p:strVal val="#ppt_x"/>
                                          </p:val>
                                        </p:tav>
                                      </p:tavLst>
                                    </p:anim>
                                    <p:anim calcmode="lin" valueType="num">
                                      <p:cBhvr additive="base">
                                        <p:cTn id="7" dur="500" fill="hold"/>
                                        <p:tgtEl>
                                          <p:spTgt spid="2"/>
                                        </p:tgtEl>
                                        <p:attrNameLst>
                                          <p:attrName>ppt_y</p:attrName>
                                        </p:attrNameLst>
                                      </p:cBhvr>
                                      <p:tavLst>
                                        <p:tav tm="0">
                                          <p:val>
                                            <p:strVal val="0-#ppt_h/2"/>
                                          </p:val>
                                        </p:tav>
                                        <p:tav tm="100000">
                                          <p:val>
                                            <p:strVal val="#ppt_y"/>
                                          </p:val>
                                        </p:tav>
                                      </p:tavLst>
                                    </p:anim>
                                    <p:set>
                                      <p:cBhvr>
                                        <p:cTn id="8" dur="1" fill="hold">
                                          <p:stCondLst>
                                            <p:cond delay="0"/>
                                          </p:stCondLst>
                                        </p:cTn>
                                        <p:tgtEl>
                                          <p:spTgt spid="2"/>
                                        </p:tgtEl>
                                        <p:attrNameLst>
                                          <p:attrName>style.visibility</p:attrName>
                                        </p:attrNameLst>
                                      </p:cBhvr>
                                      <p:to>
                                        <p:strVal val="visible"/>
                                      </p:to>
                                    </p:set>
                                  </p:childTnLst>
                                </p:cTn>
                              </p:par>
                              <p:par>
                                <p:cTn id="9" presetID="2" presetClass="entr" presetSubtype="6" fill="hold" nodeType="withEffect">
                                  <p:stCondLst>
                                    <p:cond delay="0"/>
                                  </p:stCondLst>
                                  <p:childTnLst>
                                    <p:anim calcmode="lin" valueType="num">
                                      <p:cBhvr additive="base">
                                        <p:cTn id="10" dur="500" fill="hold"/>
                                        <p:tgtEl>
                                          <p:spTgt spid="3"/>
                                        </p:tgtEl>
                                        <p:attrNameLst>
                                          <p:attrName>ppt_x</p:attrName>
                                        </p:attrNameLst>
                                      </p:cBhvr>
                                      <p:tavLst>
                                        <p:tav tm="0">
                                          <p:val>
                                            <p:strVal val="1+#ppt_w/2"/>
                                          </p:val>
                                        </p:tav>
                                        <p:tav tm="100000">
                                          <p:val>
                                            <p:strVal val="#ppt_x"/>
                                          </p:val>
                                        </p:tav>
                                      </p:tavLst>
                                    </p:anim>
                                    <p:anim calcmode="lin" valueType="num">
                                      <p:cBhvr additive="base">
                                        <p:cTn id="11" dur="500" fill="hold"/>
                                        <p:tgtEl>
                                          <p:spTgt spid="3"/>
                                        </p:tgtEl>
                                        <p:attrNameLst>
                                          <p:attrName>ppt_y</p:attrName>
                                        </p:attrNameLst>
                                      </p:cBhvr>
                                      <p:tavLst>
                                        <p:tav tm="0">
                                          <p:val>
                                            <p:strVal val="1+#ppt_h/2"/>
                                          </p:val>
                                        </p:tav>
                                        <p:tav tm="100000">
                                          <p:val>
                                            <p:strVal val="#ppt_y"/>
                                          </p:val>
                                        </p:tav>
                                      </p:tavLst>
                                    </p:anim>
                                    <p:set>
                                      <p:cBhvr>
                                        <p:cTn id="12" dur="1" fill="hold">
                                          <p:stCondLst>
                                            <p:cond delay="0"/>
                                          </p:stCondLst>
                                        </p:cTn>
                                        <p:tgtEl>
                                          <p:spTgt spid="3"/>
                                        </p:tgtEl>
                                        <p:attrNameLst>
                                          <p:attrName>style.visibility</p:attrName>
                                        </p:attrNameLst>
                                      </p:cBhvr>
                                      <p:to>
                                        <p:strVal val="visible"/>
                                      </p:to>
                                    </p:set>
                                  </p:childTnLst>
                                </p:cTn>
                              </p:par>
                              <p:par>
                                <p:cTn id="13" presetID="42" presetClass="entr" presetSubtype="0" fill="hold" grpId="0" nodeType="withEffect">
                                  <p:stCondLst>
                                    <p:cond delay="0"/>
                                  </p:stCondLst>
                                  <p:childTnLs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animEffect transition="in" filter="fade">
                                      <p:cBhvr>
                                        <p:cTn id="16" dur="1000"/>
                                        <p:tgtEl>
                                          <p:spTgt spid="12"/>
                                        </p:tgtEl>
                                      </p:cBhvr>
                                    </p:animEffect>
                                    <p:set>
                                      <p:cBhvr>
                                        <p:cTn id="17" dur="1" fill="hold">
                                          <p:stCondLst>
                                            <p:cond delay="0"/>
                                          </p:stCondLst>
                                        </p:cTn>
                                        <p:tgtEl>
                                          <p:spTgt spid="12"/>
                                        </p:tgtEl>
                                        <p:attrNameLst>
                                          <p:attrName>style.visibility</p:attrName>
                                        </p:attrNameLst>
                                      </p:cBhvr>
                                      <p:to>
                                        <p:strVal val="visible"/>
                                      </p:to>
                                    </p:set>
                                  </p:childTnLst>
                                </p:cTn>
                              </p:par>
                              <p:par>
                                <p:cTn id="18" presetID="42" presetClass="entr" presetSubtype="0" fill="hold" grpId="0" nodeType="withEffect">
                                  <p:stCondLst>
                                    <p:cond delay="0"/>
                                  </p:stCondLst>
                                  <p:childTnLst>
                                    <p:anim calcmode="lin" valueType="num">
                                      <p:cBhvr>
                                        <p:cTn id="19" dur="1000" fill="hold"/>
                                        <p:tgtEl>
                                          <p:spTgt spid="13"/>
                                        </p:tgtEl>
                                        <p:attrNameLst>
                                          <p:attrName>ppt_x</p:attrName>
                                        </p:attrNameLst>
                                      </p:cBhvr>
                                      <p:tavLst>
                                        <p:tav tm="0">
                                          <p:val>
                                            <p:strVal val="#ppt_x"/>
                                          </p:val>
                                        </p:tav>
                                        <p:tav tm="100000">
                                          <p:val>
                                            <p:strVal val="#ppt_x"/>
                                          </p:val>
                                        </p:tav>
                                      </p:tavLst>
                                    </p:anim>
                                    <p:anim calcmode="lin" valueType="num">
                                      <p:cBhvr>
                                        <p:cTn id="20" dur="1000" fill="hold"/>
                                        <p:tgtEl>
                                          <p:spTgt spid="13"/>
                                        </p:tgtEl>
                                        <p:attrNameLst>
                                          <p:attrName>ppt_y</p:attrName>
                                        </p:attrNameLst>
                                      </p:cBhvr>
                                      <p:tavLst>
                                        <p:tav tm="0">
                                          <p:val>
                                            <p:strVal val="#ppt_y+.1"/>
                                          </p:val>
                                        </p:tav>
                                        <p:tav tm="100000">
                                          <p:val>
                                            <p:strVal val="#ppt_y"/>
                                          </p:val>
                                        </p:tav>
                                      </p:tavLst>
                                    </p:anim>
                                    <p:animEffect transition="in" filter="fade">
                                      <p:cBhvr>
                                        <p:cTn id="21" dur="1000"/>
                                        <p:tgtEl>
                                          <p:spTgt spid="13"/>
                                        </p:tgtEl>
                                      </p:cBhvr>
                                    </p:animEffect>
                                    <p:set>
                                      <p:cBhvr>
                                        <p:cTn id="22" dur="1" fill="hold">
                                          <p:stCondLst>
                                            <p:cond delay="0"/>
                                          </p:stCondLst>
                                        </p:cTn>
                                        <p:tgtEl>
                                          <p:spTgt spid="13"/>
                                        </p:tgtEl>
                                        <p:attrNameLst>
                                          <p:attrName>style.visibility</p:attrName>
                                        </p:attrNameLst>
                                      </p:cBhvr>
                                      <p:to>
                                        <p:strVal val="visible"/>
                                      </p:to>
                                    </p:set>
                                  </p:childTnLst>
                                </p:cTn>
                              </p:par>
                              <p:par>
                                <p:cTn id="23" presetID="42" presetClass="entr" presetSubtype="0" fill="hold" grpId="0" nodeType="withEffect">
                                  <p:stCondLst>
                                    <p:cond delay="0"/>
                                  </p:stCondLst>
                                  <p:childTnLst>
                                    <p:anim calcmode="lin" valueType="num">
                                      <p:cBhvr>
                                        <p:cTn id="24" dur="1000" fill="hold"/>
                                        <p:tgtEl>
                                          <p:spTgt spid="14"/>
                                        </p:tgtEl>
                                        <p:attrNameLst>
                                          <p:attrName>ppt_x</p:attrName>
                                        </p:attrNameLst>
                                      </p:cBhvr>
                                      <p:tavLst>
                                        <p:tav tm="0">
                                          <p:val>
                                            <p:strVal val="#ppt_x"/>
                                          </p:val>
                                        </p:tav>
                                        <p:tav tm="100000">
                                          <p:val>
                                            <p:strVal val="#ppt_x"/>
                                          </p:val>
                                        </p:tav>
                                      </p:tavLst>
                                    </p:anim>
                                    <p:anim calcmode="lin" valueType="num">
                                      <p:cBhvr>
                                        <p:cTn id="25" dur="1000" fill="hold"/>
                                        <p:tgtEl>
                                          <p:spTgt spid="14"/>
                                        </p:tgtEl>
                                        <p:attrNameLst>
                                          <p:attrName>ppt_y</p:attrName>
                                        </p:attrNameLst>
                                      </p:cBhvr>
                                      <p:tavLst>
                                        <p:tav tm="0">
                                          <p:val>
                                            <p:strVal val="#ppt_y+.1"/>
                                          </p:val>
                                        </p:tav>
                                        <p:tav tm="100000">
                                          <p:val>
                                            <p:strVal val="#ppt_y"/>
                                          </p:val>
                                        </p:tav>
                                      </p:tavLst>
                                    </p:anim>
                                    <p:animEffect transition="in" filter="fade">
                                      <p:cBhvr>
                                        <p:cTn id="26" dur="1000"/>
                                        <p:tgtEl>
                                          <p:spTgt spid="14"/>
                                        </p:tgtEl>
                                      </p:cBhvr>
                                    </p:animEffect>
                                    <p:set>
                                      <p:cBhvr>
                                        <p:cTn id="27" dur="1" fill="hold">
                                          <p:stCondLst>
                                            <p:cond delay="0"/>
                                          </p:stCondLst>
                                        </p:cTn>
                                        <p:tgtEl>
                                          <p:spTgt spid="14"/>
                                        </p:tgtEl>
                                        <p:attrNameLst>
                                          <p:attrName>style.visibility</p:attrName>
                                        </p:attrNameLst>
                                      </p:cBhvr>
                                      <p:to>
                                        <p:strVal val="visible"/>
                                      </p:to>
                                    </p:set>
                                  </p:childTnLst>
                                </p:cTn>
                              </p:par>
                              <p:par>
                                <p:cTn id="28" presetID="42" presetClass="entr" presetSubtype="0" fill="hold" grpId="0" nodeType="withEffect">
                                  <p:stCondLst>
                                    <p:cond delay="0"/>
                                  </p:stCondLst>
                                  <p:childTnLst>
                                    <p:anim calcmode="lin" valueType="num">
                                      <p:cBhvr>
                                        <p:cTn id="29" dur="1000" fill="hold"/>
                                        <p:tgtEl>
                                          <p:spTgt spid="15"/>
                                        </p:tgtEl>
                                        <p:attrNameLst>
                                          <p:attrName>ppt_x</p:attrName>
                                        </p:attrNameLst>
                                      </p:cBhvr>
                                      <p:tavLst>
                                        <p:tav tm="0">
                                          <p:val>
                                            <p:strVal val="#ppt_x"/>
                                          </p:val>
                                        </p:tav>
                                        <p:tav tm="100000">
                                          <p:val>
                                            <p:strVal val="#ppt_x"/>
                                          </p:val>
                                        </p:tav>
                                      </p:tavLst>
                                    </p:anim>
                                    <p:anim calcmode="lin" valueType="num">
                                      <p:cBhvr>
                                        <p:cTn id="30" dur="1000" fill="hold"/>
                                        <p:tgtEl>
                                          <p:spTgt spid="15"/>
                                        </p:tgtEl>
                                        <p:attrNameLst>
                                          <p:attrName>ppt_y</p:attrName>
                                        </p:attrNameLst>
                                      </p:cBhvr>
                                      <p:tavLst>
                                        <p:tav tm="0">
                                          <p:val>
                                            <p:strVal val="#ppt_y+.1"/>
                                          </p:val>
                                        </p:tav>
                                        <p:tav tm="100000">
                                          <p:val>
                                            <p:strVal val="#ppt_y"/>
                                          </p:val>
                                        </p:tav>
                                      </p:tavLst>
                                    </p:anim>
                                    <p:animEffect transition="in" filter="fade">
                                      <p:cBhvr>
                                        <p:cTn id="31" dur="1000"/>
                                        <p:tgtEl>
                                          <p:spTgt spid="15"/>
                                        </p:tgtEl>
                                      </p:cBhvr>
                                    </p:animEffect>
                                    <p:set>
                                      <p:cBhvr>
                                        <p:cTn id="3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image9.png"/>
          <p:cNvPicPr>
            <a:picLocks noChangeAspect="1"/>
          </p:cNvPicPr>
          <p:nvPr/>
        </p:nvPicPr>
        <p:blipFill>
          <a:blip r:embed="rId2"/>
          <a:srcRect/>
          <a:stretch>
            <a:fillRect/>
          </a:stretch>
        </p:blipFill>
        <p:spPr>
          <a:xfrm rot="15568558">
            <a:off x="-45720" y="2531"/>
            <a:ext cx="1219200" cy="1460360"/>
          </a:xfrm>
          <a:prstGeom prst="rect">
            <a:avLst/>
          </a:prstGeom>
        </p:spPr>
      </p:pic>
      <p:grpSp>
        <p:nvGrpSpPr>
          <p:cNvPr id="3" name="Group 3"/>
          <p:cNvGrpSpPr/>
          <p:nvPr/>
        </p:nvGrpSpPr>
        <p:grpSpPr>
          <a:xfrm>
            <a:off x="2627453" y="2057400"/>
            <a:ext cx="9716947" cy="4933709"/>
            <a:chOff x="2627453" y="2057400"/>
            <a:chExt cx="9716947" cy="4933709"/>
          </a:xfrm>
        </p:grpSpPr>
        <p:cxnSp>
          <p:nvCxnSpPr>
            <p:cNvPr id="4" name="Connector 4"/>
            <p:cNvCxnSpPr/>
            <p:nvPr/>
          </p:nvCxnSpPr>
          <p:spPr>
            <a:xfrm flipH="1">
              <a:off x="5438903" y="3875527"/>
              <a:ext cx="2344951" cy="1943336"/>
            </a:xfrm>
            <a:prstGeom prst="line">
              <a:avLst/>
            </a:prstGeom>
            <a:ln w="15875" cap="flat" cmpd="sng">
              <a:solidFill>
                <a:srgbClr val="FFFFFF"/>
              </a:solidFill>
              <a:prstDash val="sysDash"/>
            </a:ln>
          </p:spPr>
        </p:cxnSp>
        <p:cxnSp>
          <p:nvCxnSpPr>
            <p:cNvPr id="5" name="Connector 5"/>
            <p:cNvCxnSpPr/>
            <p:nvPr/>
          </p:nvCxnSpPr>
          <p:spPr>
            <a:xfrm flipH="1">
              <a:off x="2627453" y="5923079"/>
              <a:ext cx="2559849" cy="1068030"/>
            </a:xfrm>
            <a:prstGeom prst="line">
              <a:avLst/>
            </a:prstGeom>
            <a:ln w="15875" cap="flat" cmpd="sng">
              <a:solidFill>
                <a:srgbClr val="FFFFFF"/>
              </a:solidFill>
              <a:prstDash val="sysDash"/>
            </a:ln>
          </p:spPr>
        </p:cxnSp>
        <p:cxnSp>
          <p:nvCxnSpPr>
            <p:cNvPr id="6" name="Connector 6"/>
            <p:cNvCxnSpPr/>
            <p:nvPr/>
          </p:nvCxnSpPr>
          <p:spPr>
            <a:xfrm flipV="1">
              <a:off x="8028777" y="2057400"/>
              <a:ext cx="4315623" cy="1654112"/>
            </a:xfrm>
            <a:prstGeom prst="line">
              <a:avLst/>
            </a:prstGeom>
            <a:ln w="15875" cap="flat" cmpd="sng">
              <a:solidFill>
                <a:srgbClr val="FFFFFF"/>
              </a:solidFill>
              <a:prstDash val="sysDash"/>
            </a:ln>
          </p:spPr>
        </p:cxnSp>
      </p:grpSp>
      <p:sp>
        <p:nvSpPr>
          <p:cNvPr id="7" name="AutoShape 7"/>
          <p:cNvSpPr/>
          <p:nvPr/>
        </p:nvSpPr>
        <p:spPr>
          <a:xfrm>
            <a:off x="5014080" y="5593579"/>
            <a:ext cx="597558" cy="571436"/>
          </a:xfrm>
          <a:prstGeom prst="ellipse">
            <a:avLst/>
          </a:prstGeom>
          <a:gradFill>
            <a:gsLst>
              <a:gs pos="0">
                <a:srgbClr val="DC5DC2"/>
              </a:gs>
              <a:gs pos="68000">
                <a:srgbClr val="6BA7E8"/>
              </a:gs>
              <a:gs pos="100000">
                <a:srgbClr val="2851B6"/>
              </a:gs>
            </a:gsLst>
            <a:lin ang="16200000"/>
          </a:gradFill>
          <a:ln cap="flat" cmpd="sng">
            <a:prstDash val="solid"/>
          </a:ln>
        </p:spPr>
        <p:txBody>
          <a:bodyPr vert="horz" wrap="square" lIns="91440" tIns="45720" rIns="91440" bIns="45720" anchor="ctr">
            <a:normAutofit/>
          </a:bodyPr>
          <a:lstStyle/>
          <a:p>
            <a:pPr marL="0" algn="ctr"/>
            <a:endParaRPr/>
          </a:p>
        </p:txBody>
      </p:sp>
      <p:sp>
        <p:nvSpPr>
          <p:cNvPr id="8" name="AutoShape 8"/>
          <p:cNvSpPr/>
          <p:nvPr/>
        </p:nvSpPr>
        <p:spPr>
          <a:xfrm>
            <a:off x="7611119" y="3482446"/>
            <a:ext cx="597558" cy="571436"/>
          </a:xfrm>
          <a:prstGeom prst="ellipse">
            <a:avLst/>
          </a:prstGeom>
          <a:gradFill>
            <a:gsLst>
              <a:gs pos="0">
                <a:srgbClr val="DC5DC2"/>
              </a:gs>
              <a:gs pos="68000">
                <a:srgbClr val="6BA7E8"/>
              </a:gs>
              <a:gs pos="100000">
                <a:srgbClr val="2851B6"/>
              </a:gs>
            </a:gsLst>
            <a:lin ang="16200000"/>
          </a:gradFill>
          <a:ln cap="flat" cmpd="sng">
            <a:prstDash val="solid"/>
          </a:ln>
        </p:spPr>
        <p:txBody>
          <a:bodyPr vert="horz" wrap="square" lIns="91440" tIns="45720" rIns="91440" bIns="45720" anchor="ctr">
            <a:normAutofit/>
          </a:bodyPr>
          <a:lstStyle/>
          <a:p>
            <a:pPr marL="0" algn="ctr"/>
            <a:endParaRPr/>
          </a:p>
        </p:txBody>
      </p:sp>
      <p:sp>
        <p:nvSpPr>
          <p:cNvPr id="9" name="TextBox 9"/>
          <p:cNvSpPr txBox="1"/>
          <p:nvPr/>
        </p:nvSpPr>
        <p:spPr>
          <a:xfrm>
            <a:off x="1393119" y="446261"/>
            <a:ext cx="7120685" cy="584775"/>
          </a:xfrm>
          <a:prstGeom prst="rect">
            <a:avLst/>
          </a:prstGeom>
          <a:noFill/>
        </p:spPr>
        <p:txBody>
          <a:bodyPr vert="horz" wrap="square" lIns="91440" tIns="45720" rIns="91440" bIns="45720" rtlCol="0" anchor="t">
            <a:spAutoFit/>
          </a:bodyPr>
          <a:lstStyle/>
          <a:p>
            <a:pPr marL="0" algn="l">
              <a:defRPr/>
            </a:pPr>
            <a:r>
              <a:rPr lang="zh-CN" altLang="en-US" sz="3200" b="0" i="0" u="none" baseline="0">
                <a:solidFill>
                  <a:srgbClr val="FFFFFF"/>
                </a:solidFill>
                <a:latin typeface="三极准柔宋"/>
                <a:ea typeface="三极准柔宋"/>
              </a:rPr>
              <a:t>Conclusion</a:t>
            </a:r>
            <a:endParaRPr lang="en-US" sz="1100"/>
          </a:p>
        </p:txBody>
      </p:sp>
      <p:sp>
        <p:nvSpPr>
          <p:cNvPr id="10" name="TextBox 10"/>
          <p:cNvSpPr txBox="1"/>
          <p:nvPr/>
        </p:nvSpPr>
        <p:spPr>
          <a:xfrm>
            <a:off x="1903697" y="3597153"/>
            <a:ext cx="3881985" cy="338554"/>
          </a:xfrm>
          <a:prstGeom prst="rect">
            <a:avLst/>
          </a:prstGeom>
          <a:noFill/>
        </p:spPr>
        <p:txBody>
          <a:bodyPr vert="horz" wrap="square" lIns="91440" tIns="45720" rIns="91440" bIns="45720" rtlCol="0" anchor="t">
            <a:spAutoFit/>
          </a:bodyPr>
          <a:lstStyle/>
          <a:p>
            <a:pPr marL="0" algn="l">
              <a:defRPr/>
            </a:pPr>
            <a:r>
              <a:rPr lang="zh-CN" altLang="en-US" sz="1600" b="1" i="0" u="none" baseline="0">
                <a:solidFill>
                  <a:srgbClr val="FFFFFF"/>
                </a:solidFill>
                <a:latin typeface="三极准柔宋"/>
                <a:ea typeface="三极准柔宋"/>
              </a:rPr>
              <a:t>Summary of Key Points</a:t>
            </a:r>
            <a:endParaRPr lang="en-US" sz="1100"/>
          </a:p>
        </p:txBody>
      </p:sp>
      <p:sp>
        <p:nvSpPr>
          <p:cNvPr id="11" name="TextBox 11"/>
          <p:cNvSpPr txBox="1"/>
          <p:nvPr/>
        </p:nvSpPr>
        <p:spPr>
          <a:xfrm>
            <a:off x="1913181" y="4040381"/>
            <a:ext cx="3881986" cy="1993238"/>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solidFill>
                  <a:srgbClr val="FFFFFF"/>
                </a:solidFill>
                <a:latin typeface="三极准柔宋"/>
                <a:ea typeface="三极准柔宋"/>
              </a:rPr>
              <a:t>The integration of a 3D display on the authentic sneakers website enhances user experience and interaction. Understanding the target audience, leveraging technology, and focusing on product details are crucial for success in the competitive sneaker market.</a:t>
            </a:r>
            <a:endParaRPr lang="en-US" sz="1100"/>
          </a:p>
        </p:txBody>
      </p:sp>
      <p:sp>
        <p:nvSpPr>
          <p:cNvPr id="12" name="TextBox 12"/>
          <p:cNvSpPr txBox="1"/>
          <p:nvPr/>
        </p:nvSpPr>
        <p:spPr>
          <a:xfrm>
            <a:off x="6401556" y="1312487"/>
            <a:ext cx="3881985" cy="338554"/>
          </a:xfrm>
          <a:prstGeom prst="rect">
            <a:avLst/>
          </a:prstGeom>
          <a:noFill/>
        </p:spPr>
        <p:txBody>
          <a:bodyPr vert="horz" wrap="square" lIns="91440" tIns="45720" rIns="91440" bIns="45720" rtlCol="0" anchor="t">
            <a:spAutoFit/>
          </a:bodyPr>
          <a:lstStyle/>
          <a:p>
            <a:pPr marL="0" algn="l">
              <a:defRPr/>
            </a:pPr>
            <a:r>
              <a:rPr lang="zh-CN" altLang="en-US" sz="1600" b="1" i="0" u="none" baseline="0">
                <a:solidFill>
                  <a:srgbClr val="FFFFFF"/>
                </a:solidFill>
                <a:latin typeface="三极准柔宋"/>
                <a:ea typeface="三极准柔宋"/>
              </a:rPr>
              <a:t>Vision for the Authentic Sneakers Website</a:t>
            </a:r>
            <a:endParaRPr lang="en-US" sz="1100"/>
          </a:p>
        </p:txBody>
      </p:sp>
      <p:sp>
        <p:nvSpPr>
          <p:cNvPr id="13" name="TextBox 13"/>
          <p:cNvSpPr txBox="1"/>
          <p:nvPr/>
        </p:nvSpPr>
        <p:spPr>
          <a:xfrm>
            <a:off x="6411040" y="1755715"/>
            <a:ext cx="3881986" cy="1993238"/>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solidFill>
                  <a:srgbClr val="FFFFFF"/>
                </a:solidFill>
                <a:latin typeface="三极准柔宋"/>
                <a:ea typeface="三极准柔宋"/>
              </a:rPr>
              <a:t>The future of the authentic sneakers website should revolve around sustained innovation, leveraging 3D and AR technologies to enrich customer interaction. This approach aims to create a seamless, engaging, and personalized shopping experience for all sneaker enthusiasts.</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00"/>
                                  </p:stCondLst>
                                  <p:childTnLst>
                                    <p:animEffect transition="in" filter="wipe(left)">
                                      <p:cBhvr>
                                        <p:cTn id="6" dur="1000"/>
                                        <p:tgtEl>
                                          <p:spTgt spid="3"/>
                                        </p:tgtEl>
                                      </p:cBhvr>
                                    </p:animEffect>
                                    <p:set>
                                      <p:cBhvr>
                                        <p:cTn id="7" dur="1" fill="hold">
                                          <p:stCondLst>
                                            <p:cond delay="0"/>
                                          </p:stCondLst>
                                        </p:cTn>
                                        <p:tgtEl>
                                          <p:spTgt spid="3"/>
                                        </p:tgtEl>
                                        <p:attrNameLst>
                                          <p:attrName>style.visibility</p:attrName>
                                        </p:attrNameLst>
                                      </p:cBhvr>
                                      <p:to>
                                        <p:strVal val="visible"/>
                                      </p:to>
                                    </p:set>
                                  </p:childTnLst>
                                </p:cTn>
                              </p:par>
                              <p:par>
                                <p:cTn id="8" presetID="42" presetClass="entr" presetSubtype="0" fill="hold" grpId="0" nodeType="withEffect">
                                  <p:stCondLst>
                                    <p:cond delay="0"/>
                                  </p:stCondLst>
                                  <p:childTnLst>
                                    <p:anim calcmode="lin" valueType="num">
                                      <p:cBhvr>
                                        <p:cTn id="9" dur="1000" fill="hold"/>
                                        <p:tgtEl>
                                          <p:spTgt spid="7"/>
                                        </p:tgtEl>
                                        <p:attrNameLst>
                                          <p:attrName>ppt_x</p:attrName>
                                        </p:attrNameLst>
                                      </p:cBhvr>
                                      <p:tavLst>
                                        <p:tav tm="0">
                                          <p:val>
                                            <p:strVal val="#ppt_x"/>
                                          </p:val>
                                        </p:tav>
                                        <p:tav tm="100000">
                                          <p:val>
                                            <p:strVal val="#ppt_x"/>
                                          </p:val>
                                        </p:tav>
                                      </p:tavLst>
                                    </p:anim>
                                    <p:anim calcmode="lin" valueType="num">
                                      <p:cBhvr>
                                        <p:cTn id="10" dur="1000" fill="hold"/>
                                        <p:tgtEl>
                                          <p:spTgt spid="7"/>
                                        </p:tgtEl>
                                        <p:attrNameLst>
                                          <p:attrName>ppt_y</p:attrName>
                                        </p:attrNameLst>
                                      </p:cBhvr>
                                      <p:tavLst>
                                        <p:tav tm="0">
                                          <p:val>
                                            <p:strVal val="#ppt_y+.1"/>
                                          </p:val>
                                        </p:tav>
                                        <p:tav tm="100000">
                                          <p:val>
                                            <p:strVal val="#ppt_y"/>
                                          </p:val>
                                        </p:tav>
                                      </p:tavLst>
                                    </p:anim>
                                    <p:animEffect transition="in" filter="fade">
                                      <p:cBhvr>
                                        <p:cTn id="11" dur="1000"/>
                                        <p:tgtEl>
                                          <p:spTgt spid="7"/>
                                        </p:tgtEl>
                                      </p:cBhvr>
                                    </p:animEffect>
                                    <p:set>
                                      <p:cBhvr>
                                        <p:cTn id="12" dur="1" fill="hold">
                                          <p:stCondLst>
                                            <p:cond delay="0"/>
                                          </p:stCondLst>
                                        </p:cTn>
                                        <p:tgtEl>
                                          <p:spTgt spid="7"/>
                                        </p:tgtEl>
                                        <p:attrNameLst>
                                          <p:attrName>style.visibility</p:attrName>
                                        </p:attrNameLst>
                                      </p:cBhvr>
                                      <p:to>
                                        <p:strVal val="visible"/>
                                      </p:to>
                                    </p:set>
                                  </p:childTnLst>
                                </p:cTn>
                              </p:par>
                              <p:par>
                                <p:cTn id="13" presetID="42" presetClass="entr" presetSubtype="0" fill="hold" grpId="0" nodeType="withEffect">
                                  <p:stCondLst>
                                    <p:cond delay="0"/>
                                  </p:stCondLst>
                                  <p:childTnLs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animEffect transition="in" filter="fade">
                                      <p:cBhvr>
                                        <p:cTn id="16" dur="1000"/>
                                        <p:tgtEl>
                                          <p:spTgt spid="8"/>
                                        </p:tgtEl>
                                      </p:cBhvr>
                                    </p:animEffect>
                                    <p:set>
                                      <p:cBhvr>
                                        <p:cTn id="17" dur="1" fill="hold">
                                          <p:stCondLst>
                                            <p:cond delay="0"/>
                                          </p:stCondLst>
                                        </p:cTn>
                                        <p:tgtEl>
                                          <p:spTgt spid="8"/>
                                        </p:tgtEl>
                                        <p:attrNameLst>
                                          <p:attrName>style.visibility</p:attrName>
                                        </p:attrNameLst>
                                      </p:cBhvr>
                                      <p:to>
                                        <p:strVal val="visible"/>
                                      </p:to>
                                    </p:set>
                                  </p:childTnLst>
                                </p:cTn>
                              </p:par>
                              <p:par>
                                <p:cTn id="18" presetID="42" presetClass="entr" presetSubtype="0" fill="hold" grpId="0" nodeType="withEffect">
                                  <p:stCondLst>
                                    <p:cond delay="0"/>
                                  </p:stCondLst>
                                  <p:childTnLst>
                                    <p:anim calcmode="lin" valueType="num">
                                      <p:cBhvr>
                                        <p:cTn id="19" dur="1000" fill="hold"/>
                                        <p:tgtEl>
                                          <p:spTgt spid="10"/>
                                        </p:tgtEl>
                                        <p:attrNameLst>
                                          <p:attrName>ppt_x</p:attrName>
                                        </p:attrNameLst>
                                      </p:cBhvr>
                                      <p:tavLst>
                                        <p:tav tm="0">
                                          <p:val>
                                            <p:strVal val="#ppt_x"/>
                                          </p:val>
                                        </p:tav>
                                        <p:tav tm="100000">
                                          <p:val>
                                            <p:strVal val="#ppt_x"/>
                                          </p:val>
                                        </p:tav>
                                      </p:tavLst>
                                    </p:anim>
                                    <p:anim calcmode="lin" valueType="num">
                                      <p:cBhvr>
                                        <p:cTn id="20" dur="1000" fill="hold"/>
                                        <p:tgtEl>
                                          <p:spTgt spid="10"/>
                                        </p:tgtEl>
                                        <p:attrNameLst>
                                          <p:attrName>ppt_y</p:attrName>
                                        </p:attrNameLst>
                                      </p:cBhvr>
                                      <p:tavLst>
                                        <p:tav tm="0">
                                          <p:val>
                                            <p:strVal val="#ppt_y+.1"/>
                                          </p:val>
                                        </p:tav>
                                        <p:tav tm="100000">
                                          <p:val>
                                            <p:strVal val="#ppt_y"/>
                                          </p:val>
                                        </p:tav>
                                      </p:tavLst>
                                    </p:anim>
                                    <p:animEffect transition="in" filter="fade">
                                      <p:cBhvr>
                                        <p:cTn id="21" dur="1000"/>
                                        <p:tgtEl>
                                          <p:spTgt spid="10"/>
                                        </p:tgtEl>
                                      </p:cBhvr>
                                    </p:animEffect>
                                    <p:set>
                                      <p:cBhvr>
                                        <p:cTn id="22" dur="1" fill="hold">
                                          <p:stCondLst>
                                            <p:cond delay="0"/>
                                          </p:stCondLst>
                                        </p:cTn>
                                        <p:tgtEl>
                                          <p:spTgt spid="10"/>
                                        </p:tgtEl>
                                        <p:attrNameLst>
                                          <p:attrName>style.visibility</p:attrName>
                                        </p:attrNameLst>
                                      </p:cBhvr>
                                      <p:to>
                                        <p:strVal val="visible"/>
                                      </p:to>
                                    </p:set>
                                  </p:childTnLst>
                                </p:cTn>
                              </p:par>
                              <p:par>
                                <p:cTn id="23" presetID="42" presetClass="entr" presetSubtype="0" fill="hold" grpId="0" nodeType="withEffect">
                                  <p:stCondLst>
                                    <p:cond delay="0"/>
                                  </p:stCondLst>
                                  <p:childTnLst>
                                    <p:anim calcmode="lin" valueType="num">
                                      <p:cBhvr>
                                        <p:cTn id="24" dur="1000" fill="hold"/>
                                        <p:tgtEl>
                                          <p:spTgt spid="11"/>
                                        </p:tgtEl>
                                        <p:attrNameLst>
                                          <p:attrName>ppt_x</p:attrName>
                                        </p:attrNameLst>
                                      </p:cBhvr>
                                      <p:tavLst>
                                        <p:tav tm="0">
                                          <p:val>
                                            <p:strVal val="#ppt_x"/>
                                          </p:val>
                                        </p:tav>
                                        <p:tav tm="100000">
                                          <p:val>
                                            <p:strVal val="#ppt_x"/>
                                          </p:val>
                                        </p:tav>
                                      </p:tavLst>
                                    </p:anim>
                                    <p:anim calcmode="lin" valueType="num">
                                      <p:cBhvr>
                                        <p:cTn id="25" dur="1000" fill="hold"/>
                                        <p:tgtEl>
                                          <p:spTgt spid="11"/>
                                        </p:tgtEl>
                                        <p:attrNameLst>
                                          <p:attrName>ppt_y</p:attrName>
                                        </p:attrNameLst>
                                      </p:cBhvr>
                                      <p:tavLst>
                                        <p:tav tm="0">
                                          <p:val>
                                            <p:strVal val="#ppt_y+.1"/>
                                          </p:val>
                                        </p:tav>
                                        <p:tav tm="100000">
                                          <p:val>
                                            <p:strVal val="#ppt_y"/>
                                          </p:val>
                                        </p:tav>
                                      </p:tavLst>
                                    </p:anim>
                                    <p:animEffect transition="in" filter="fade">
                                      <p:cBhvr>
                                        <p:cTn id="26" dur="1000"/>
                                        <p:tgtEl>
                                          <p:spTgt spid="11"/>
                                        </p:tgtEl>
                                      </p:cBhvr>
                                    </p:animEffect>
                                    <p:set>
                                      <p:cBhvr>
                                        <p:cTn id="27" dur="1" fill="hold">
                                          <p:stCondLst>
                                            <p:cond delay="0"/>
                                          </p:stCondLst>
                                        </p:cTn>
                                        <p:tgtEl>
                                          <p:spTgt spid="11"/>
                                        </p:tgtEl>
                                        <p:attrNameLst>
                                          <p:attrName>style.visibility</p:attrName>
                                        </p:attrNameLst>
                                      </p:cBhvr>
                                      <p:to>
                                        <p:strVal val="visible"/>
                                      </p:to>
                                    </p:set>
                                  </p:childTnLst>
                                </p:cTn>
                              </p:par>
                              <p:par>
                                <p:cTn id="28" presetID="42" presetClass="entr" presetSubtype="0" fill="hold" grpId="0" nodeType="withEffect">
                                  <p:stCondLst>
                                    <p:cond delay="0"/>
                                  </p:stCondLst>
                                  <p:childTnLs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animEffect transition="in" filter="fade">
                                      <p:cBhvr>
                                        <p:cTn id="31" dur="1000"/>
                                        <p:tgtEl>
                                          <p:spTgt spid="12"/>
                                        </p:tgtEl>
                                      </p:cBhvr>
                                    </p:animEffect>
                                    <p:set>
                                      <p:cBhvr>
                                        <p:cTn id="32" dur="1" fill="hold">
                                          <p:stCondLst>
                                            <p:cond delay="0"/>
                                          </p:stCondLst>
                                        </p:cTn>
                                        <p:tgtEl>
                                          <p:spTgt spid="12"/>
                                        </p:tgtEl>
                                        <p:attrNameLst>
                                          <p:attrName>style.visibility</p:attrName>
                                        </p:attrNameLst>
                                      </p:cBhvr>
                                      <p:to>
                                        <p:strVal val="visible"/>
                                      </p:to>
                                    </p:set>
                                  </p:childTnLst>
                                </p:cTn>
                              </p:par>
                              <p:par>
                                <p:cTn id="33" presetID="42" presetClass="entr" presetSubtype="0" fill="hold" grpId="0" nodeType="withEffect">
                                  <p:stCondLst>
                                    <p:cond delay="0"/>
                                  </p:stCondLst>
                                  <p:childTnLst>
                                    <p:anim calcmode="lin" valueType="num">
                                      <p:cBhvr>
                                        <p:cTn id="34" dur="1000" fill="hold"/>
                                        <p:tgtEl>
                                          <p:spTgt spid="13"/>
                                        </p:tgtEl>
                                        <p:attrNameLst>
                                          <p:attrName>ppt_x</p:attrName>
                                        </p:attrNameLst>
                                      </p:cBhvr>
                                      <p:tavLst>
                                        <p:tav tm="0">
                                          <p:val>
                                            <p:strVal val="#ppt_x"/>
                                          </p:val>
                                        </p:tav>
                                        <p:tav tm="100000">
                                          <p:val>
                                            <p:strVal val="#ppt_x"/>
                                          </p:val>
                                        </p:tav>
                                      </p:tavLst>
                                    </p:anim>
                                    <p:anim calcmode="lin" valueType="num">
                                      <p:cBhvr>
                                        <p:cTn id="35" dur="1000" fill="hold"/>
                                        <p:tgtEl>
                                          <p:spTgt spid="13"/>
                                        </p:tgtEl>
                                        <p:attrNameLst>
                                          <p:attrName>ppt_y</p:attrName>
                                        </p:attrNameLst>
                                      </p:cBhvr>
                                      <p:tavLst>
                                        <p:tav tm="0">
                                          <p:val>
                                            <p:strVal val="#ppt_y+.1"/>
                                          </p:val>
                                        </p:tav>
                                        <p:tav tm="100000">
                                          <p:val>
                                            <p:strVal val="#ppt_y"/>
                                          </p:val>
                                        </p:tav>
                                      </p:tavLst>
                                    </p:anim>
                                    <p:animEffect transition="in" filter="fade">
                                      <p:cBhvr>
                                        <p:cTn id="36" dur="1000"/>
                                        <p:tgtEl>
                                          <p:spTgt spid="13"/>
                                        </p:tgtEl>
                                      </p:cBhvr>
                                    </p:animEffect>
                                    <p:set>
                                      <p:cBhvr>
                                        <p:cTn id="37"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p:bldP spid="11" grpId="0"/>
      <p:bldP spid="12" grpId="0"/>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image1.png"/>
          <p:cNvPicPr>
            <a:picLocks noChangeAspect="1"/>
          </p:cNvPicPr>
          <p:nvPr/>
        </p:nvPicPr>
        <p:blipFill>
          <a:blip r:embed="rId2"/>
          <a:stretch>
            <a:fillRect/>
          </a:stretch>
        </p:blipFill>
        <p:spPr>
          <a:xfrm>
            <a:off x="0" y="0"/>
            <a:ext cx="12192000" cy="6858000"/>
          </a:xfrm>
          <a:prstGeom prst="rect">
            <a:avLst/>
          </a:prstGeom>
        </p:spPr>
      </p:pic>
      <p:sp>
        <p:nvSpPr>
          <p:cNvPr id="3" name="TextBox 3"/>
          <p:cNvSpPr txBox="1"/>
          <p:nvPr/>
        </p:nvSpPr>
        <p:spPr>
          <a:xfrm>
            <a:off x="5671054" y="2764875"/>
            <a:ext cx="1747777" cy="1862048"/>
          </a:xfrm>
          <a:prstGeom prst="rect">
            <a:avLst/>
          </a:prstGeom>
          <a:noFill/>
        </p:spPr>
        <p:txBody>
          <a:bodyPr vert="horz" wrap="square" lIns="91440" tIns="45720" rIns="91440" bIns="45720" rtlCol="0" anchor="t">
            <a:spAutoFit/>
          </a:bodyPr>
          <a:lstStyle/>
          <a:p>
            <a:pPr marL="0" algn="l">
              <a:defRPr/>
            </a:pPr>
            <a:r>
              <a:rPr lang="zh-CN" altLang="en-US" sz="11500" b="1" i="0" u="none" baseline="0">
                <a:gradFill>
                  <a:gsLst>
                    <a:gs pos="0">
                      <a:srgbClr val="FFFFFF"/>
                    </a:gs>
                    <a:gs pos="42200">
                      <a:srgbClr val="FFFFFF"/>
                    </a:gs>
                    <a:gs pos="100000">
                      <a:srgbClr val="FFFFFF">
                        <a:alpha val="50000"/>
                      </a:srgbClr>
                    </a:gs>
                  </a:gsLst>
                </a:gradFill>
                <a:effectLst>
                  <a:outerShdw blurRad="38100" dist="38100" dir="2700000" algn="tl">
                    <a:srgbClr val="000000">
                      <a:alpha val="43137"/>
                    </a:srgbClr>
                  </a:outerShdw>
                </a:effectLst>
                <a:latin typeface="三极准柔宋"/>
                <a:ea typeface="三极准柔宋"/>
              </a:rPr>
              <a:t>Xie</a:t>
            </a:r>
            <a:endParaRPr lang="en-US" sz="1100"/>
          </a:p>
        </p:txBody>
      </p:sp>
      <p:sp>
        <p:nvSpPr>
          <p:cNvPr id="4" name="TextBox 4"/>
          <p:cNvSpPr txBox="1"/>
          <p:nvPr/>
        </p:nvSpPr>
        <p:spPr>
          <a:xfrm>
            <a:off x="6964263" y="2743201"/>
            <a:ext cx="1747777" cy="1862048"/>
          </a:xfrm>
          <a:prstGeom prst="rect">
            <a:avLst/>
          </a:prstGeom>
          <a:noFill/>
        </p:spPr>
        <p:txBody>
          <a:bodyPr vert="horz" wrap="square" lIns="91440" tIns="45720" rIns="91440" bIns="45720" rtlCol="0" anchor="t">
            <a:spAutoFit/>
          </a:bodyPr>
          <a:lstStyle/>
          <a:p>
            <a:pPr marL="0" algn="l">
              <a:defRPr/>
            </a:pPr>
            <a:r>
              <a:rPr lang="zh-CN" altLang="en-US" sz="11500" b="1" i="0" u="none" baseline="0">
                <a:gradFill>
                  <a:gsLst>
                    <a:gs pos="0">
                      <a:srgbClr val="FFFFFF"/>
                    </a:gs>
                    <a:gs pos="42200">
                      <a:srgbClr val="FFFFFF"/>
                    </a:gs>
                    <a:gs pos="100000">
                      <a:srgbClr val="FFFFFF">
                        <a:alpha val="50000"/>
                      </a:srgbClr>
                    </a:gs>
                  </a:gsLst>
                </a:gradFill>
                <a:effectLst>
                  <a:outerShdw blurRad="38100" dist="38100" dir="2700000" algn="tl">
                    <a:srgbClr val="000000">
                      <a:alpha val="43137"/>
                    </a:srgbClr>
                  </a:outerShdw>
                </a:effectLst>
                <a:latin typeface="三极准柔宋"/>
                <a:ea typeface="三极准柔宋"/>
              </a:rPr>
              <a:t>Xie</a:t>
            </a:r>
            <a:endParaRPr lang="en-US" sz="1100"/>
          </a:p>
        </p:txBody>
      </p:sp>
      <p:sp>
        <p:nvSpPr>
          <p:cNvPr id="5" name="TextBox 5"/>
          <p:cNvSpPr txBox="1"/>
          <p:nvPr/>
        </p:nvSpPr>
        <p:spPr>
          <a:xfrm>
            <a:off x="8315337" y="2743201"/>
            <a:ext cx="1747777" cy="1862048"/>
          </a:xfrm>
          <a:prstGeom prst="rect">
            <a:avLst/>
          </a:prstGeom>
          <a:noFill/>
        </p:spPr>
        <p:txBody>
          <a:bodyPr vert="horz" wrap="square" lIns="91440" tIns="45720" rIns="91440" bIns="45720" rtlCol="0" anchor="t">
            <a:spAutoFit/>
          </a:bodyPr>
          <a:lstStyle/>
          <a:p>
            <a:pPr marL="0" algn="l">
              <a:defRPr/>
            </a:pPr>
            <a:r>
              <a:rPr lang="zh-CN" altLang="en-US" sz="11500" b="1" i="0" u="none" baseline="0">
                <a:gradFill>
                  <a:gsLst>
                    <a:gs pos="0">
                      <a:srgbClr val="FFFFFF"/>
                    </a:gs>
                    <a:gs pos="42200">
                      <a:srgbClr val="FFFFFF"/>
                    </a:gs>
                    <a:gs pos="100000">
                      <a:srgbClr val="FFFFFF">
                        <a:alpha val="50000"/>
                      </a:srgbClr>
                    </a:gs>
                  </a:gsLst>
                </a:gradFill>
                <a:effectLst>
                  <a:outerShdw blurRad="38100" dist="38100" dir="2700000" algn="tl">
                    <a:srgbClr val="000000">
                      <a:alpha val="43137"/>
                    </a:srgbClr>
                  </a:outerShdw>
                </a:effectLst>
                <a:latin typeface="三极准柔宋"/>
                <a:ea typeface="三极准柔宋"/>
              </a:rPr>
              <a:t>Big</a:t>
            </a:r>
            <a:endParaRPr lang="en-US" sz="1100"/>
          </a:p>
        </p:txBody>
      </p:sp>
      <p:sp>
        <p:nvSpPr>
          <p:cNvPr id="6" name="TextBox 6"/>
          <p:cNvSpPr txBox="1"/>
          <p:nvPr/>
        </p:nvSpPr>
        <p:spPr>
          <a:xfrm>
            <a:off x="9666411" y="2743201"/>
            <a:ext cx="1747777" cy="1862048"/>
          </a:xfrm>
          <a:prstGeom prst="rect">
            <a:avLst/>
          </a:prstGeom>
          <a:noFill/>
        </p:spPr>
        <p:txBody>
          <a:bodyPr vert="horz" wrap="square" lIns="91440" tIns="45720" rIns="91440" bIns="45720" rtlCol="0" anchor="t">
            <a:spAutoFit/>
          </a:bodyPr>
          <a:lstStyle/>
          <a:p>
            <a:pPr marL="0" algn="l">
              <a:defRPr/>
            </a:pPr>
            <a:r>
              <a:rPr lang="zh-CN" altLang="en-US" sz="11500" b="1" i="0" u="none" baseline="0">
                <a:gradFill>
                  <a:gsLst>
                    <a:gs pos="0">
                      <a:srgbClr val="FFFFFF"/>
                    </a:gs>
                    <a:gs pos="42200">
                      <a:srgbClr val="FFFFFF"/>
                    </a:gs>
                    <a:gs pos="100000">
                      <a:srgbClr val="FFFFFF">
                        <a:alpha val="50000"/>
                      </a:srgbClr>
                    </a:gs>
                  </a:gsLst>
                </a:gradFill>
                <a:effectLst>
                  <a:outerShdw blurRad="38100" dist="38100" dir="2700000" algn="tl">
                    <a:srgbClr val="000000">
                      <a:alpha val="43137"/>
                    </a:srgbClr>
                  </a:outerShdw>
                </a:effectLst>
                <a:latin typeface="三极准柔宋"/>
                <a:ea typeface="三极准柔宋"/>
              </a:rPr>
              <a:t>Home</a:t>
            </a:r>
            <a:endParaRPr lang="en-US" sz="1100"/>
          </a:p>
        </p:txBody>
      </p:sp>
      <p:sp>
        <p:nvSpPr>
          <p:cNvPr id="7" name="AutoShape 7"/>
          <p:cNvSpPr/>
          <p:nvPr/>
        </p:nvSpPr>
        <p:spPr>
          <a:xfrm>
            <a:off x="8932521" y="4944691"/>
            <a:ext cx="2029692" cy="421358"/>
          </a:xfrm>
          <a:prstGeom prst="roundRect">
            <a:avLst>
              <a:gd name="adj" fmla="val 50000"/>
            </a:avLst>
          </a:prstGeom>
          <a:solidFill>
            <a:srgbClr val="FFFFFF"/>
          </a:solidFill>
          <a:ln cap="flat" cmpd="sng">
            <a:prstDash val="solid"/>
          </a:ln>
          <a:effectLst>
            <a:outerShdw blurRad="149987" dist="250190" dir="8460000" algn="ctr">
              <a:srgbClr val="000000">
                <a:alpha val="28000"/>
              </a:srgbClr>
            </a:outerShdw>
          </a:effectLst>
        </p:spPr>
        <p:txBody>
          <a:bodyPr vert="horz" wrap="square" lIns="91440" tIns="45720" rIns="91440" bIns="45720" anchor="ctr">
            <a:normAutofit/>
          </a:bodyPr>
          <a:lstStyle/>
          <a:p>
            <a:pPr marL="0" algn="ctr"/>
            <a:endParaRPr/>
          </a:p>
        </p:txBody>
      </p:sp>
      <p:sp>
        <p:nvSpPr>
          <p:cNvPr id="8" name="TextBox 8"/>
          <p:cNvSpPr txBox="1"/>
          <p:nvPr/>
        </p:nvSpPr>
        <p:spPr>
          <a:xfrm>
            <a:off x="9309178" y="4986093"/>
            <a:ext cx="1047082" cy="338554"/>
          </a:xfrm>
          <a:prstGeom prst="rect">
            <a:avLst/>
          </a:prstGeom>
          <a:noFill/>
        </p:spPr>
        <p:txBody>
          <a:bodyPr vert="horz" wrap="square" lIns="91440" tIns="45720" rIns="91440" bIns="45720" rtlCol="0" anchor="t">
            <a:spAutoFit/>
          </a:bodyPr>
          <a:lstStyle/>
          <a:p>
            <a:pPr marL="0" algn="dist">
              <a:defRPr/>
            </a:pPr>
            <a:r>
              <a:rPr lang="zh-CN" altLang="en-US" sz="1600" b="1" i="0" u="none" baseline="0">
                <a:solidFill>
                  <a:srgbClr val="000000"/>
                </a:solidFill>
                <a:effectLst>
                  <a:outerShdw blurRad="38100" dist="38100" dir="2700000" algn="tl">
                    <a:srgbClr val="000000">
                      <a:alpha val="43137"/>
                    </a:srgbClr>
                  </a:outerShdw>
                </a:effectLst>
                <a:latin typeface="三极准柔宋"/>
                <a:ea typeface="三极准柔宋"/>
              </a:rPr>
              <a:t>Reporter</a:t>
            </a:r>
            <a:endParaRPr lang="en-US" sz="1100"/>
          </a:p>
        </p:txBody>
      </p:sp>
      <p:sp>
        <p:nvSpPr>
          <p:cNvPr id="9" name="AutoShape 9"/>
          <p:cNvSpPr/>
          <p:nvPr/>
        </p:nvSpPr>
        <p:spPr>
          <a:xfrm rot="8100000">
            <a:off x="10416331" y="5088352"/>
            <a:ext cx="137666" cy="137666"/>
          </a:xfrm>
          <a:prstGeom prst="halfFrame">
            <a:avLst>
              <a:gd name="adj1" fmla="val 11987"/>
              <a:gd name="adj2" fmla="val 10920"/>
            </a:avLst>
          </a:prstGeom>
          <a:solidFill>
            <a:srgbClr val="FFFFFF"/>
          </a:solidFill>
          <a:ln w="12700" cap="flat" cmpd="sng">
            <a:solidFill>
              <a:srgbClr val="000000"/>
            </a:solidFill>
            <a:prstDash val="solid"/>
          </a:ln>
        </p:spPr>
        <p:txBody>
          <a:bodyPr vert="horz" wrap="square" lIns="91440" tIns="45720" rIns="91440" bIns="45720" anchor="ctr">
            <a:normAutofit/>
          </a:bodyPr>
          <a:lstStyle/>
          <a:p>
            <a:pPr marL="0" algn="ctr"/>
            <a:endParaRPr/>
          </a:p>
        </p:txBody>
      </p:sp>
      <p:grpSp>
        <p:nvGrpSpPr>
          <p:cNvPr id="10" name="Group 10"/>
          <p:cNvGrpSpPr/>
          <p:nvPr/>
        </p:nvGrpSpPr>
        <p:grpSpPr>
          <a:xfrm rot="5400000">
            <a:off x="4930546" y="3748550"/>
            <a:ext cx="960698" cy="219918"/>
            <a:chOff x="1026290" y="5707476"/>
            <a:chExt cx="960698" cy="219918"/>
          </a:xfrm>
          <a:solidFill>
            <a:srgbClr val="FFFFFF"/>
          </a:solidFill>
        </p:grpSpPr>
        <p:sp>
          <p:nvSpPr>
            <p:cNvPr id="11" name="AutoShape 11"/>
            <p:cNvSpPr/>
            <p:nvPr/>
          </p:nvSpPr>
          <p:spPr>
            <a:xfrm>
              <a:off x="102629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12" name="AutoShape 12"/>
            <p:cNvSpPr/>
            <p:nvPr/>
          </p:nvSpPr>
          <p:spPr>
            <a:xfrm>
              <a:off x="139668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13" name="AutoShape 13"/>
            <p:cNvSpPr/>
            <p:nvPr/>
          </p:nvSpPr>
          <p:spPr>
            <a:xfrm>
              <a:off x="176707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gr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animEffect transition="in" filter="randombar(horizontal)">
                                      <p:cBhvr>
                                        <p:cTn id="6" dur="500"/>
                                        <p:tgtEl>
                                          <p:spTgt spid="2"/>
                                        </p:tgtEl>
                                      </p:cBhvr>
                                    </p:animEffect>
                                    <p:set>
                                      <p:cBhvr>
                                        <p:cTn id="7" dur="1" fill="hold">
                                          <p:stCondLst>
                                            <p:cond delay="0"/>
                                          </p:stCondLst>
                                        </p:cTn>
                                        <p:tgtEl>
                                          <p:spTgt spid="2"/>
                                        </p:tgtEl>
                                        <p:attrNameLst>
                                          <p:attrName>style.visibility</p:attrName>
                                        </p:attrNameLst>
                                      </p:cBhvr>
                                      <p:to>
                                        <p:strVal val="visible"/>
                                      </p:to>
                                    </p:se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animEffect transition="in" filter="randombar(horizontal)">
                                      <p:cBhvr>
                                        <p:cTn id="11" dur="500"/>
                                        <p:tgtEl>
                                          <p:spTgt spid="3"/>
                                        </p:tgtEl>
                                      </p:cBhvr>
                                    </p:animEffec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animEffect transition="in" filter="randombar(horizontal)">
                                      <p:cBhvr>
                                        <p:cTn id="16" dur="500"/>
                                        <p:tgtEl>
                                          <p:spTgt spid="4"/>
                                        </p:tgtEl>
                                      </p:cBhvr>
                                    </p:animEffect>
                                    <p:set>
                                      <p:cBhvr>
                                        <p:cTn id="17" dur="1" fill="hold">
                                          <p:stCondLst>
                                            <p:cond delay="0"/>
                                          </p:stCondLst>
                                        </p:cTn>
                                        <p:tgtEl>
                                          <p:spTgt spid="4"/>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animEffect transition="in" filter="randombar(horizontal)">
                                      <p:cBhvr>
                                        <p:cTn id="21" dur="500"/>
                                        <p:tgtEl>
                                          <p:spTgt spid="5"/>
                                        </p:tgtEl>
                                      </p:cBhvr>
                                    </p:animEffec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animEffect transition="in" filter="randombar(horizontal)">
                                      <p:cBhvr>
                                        <p:cTn id="26" dur="500"/>
                                        <p:tgtEl>
                                          <p:spTgt spid="6"/>
                                        </p:tgtEl>
                                      </p:cBhvr>
                                    </p:animEffect>
                                    <p:set>
                                      <p:cBhvr>
                                        <p:cTn id="27" dur="1" fill="hold">
                                          <p:stCondLst>
                                            <p:cond delay="0"/>
                                          </p:stCondLst>
                                        </p:cTn>
                                        <p:tgtEl>
                                          <p:spTgt spid="6"/>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set>
                                      <p:cBhvr>
                                        <p:cTn id="33" dur="1" fill="hold">
                                          <p:stCondLst>
                                            <p:cond delay="0"/>
                                          </p:stCondLst>
                                        </p:cTn>
                                        <p:tgtEl>
                                          <p:spTgt spid="7"/>
                                        </p:tgtEl>
                                        <p:attrNameLst>
                                          <p:attrName>style.visibility</p:attrName>
                                        </p:attrNameLst>
                                      </p:cBhvr>
                                      <p:to>
                                        <p:strVal val="visible"/>
                                      </p:to>
                                    </p:set>
                                  </p:childTnLst>
                                </p:cTn>
                              </p:par>
                              <p:par>
                                <p:cTn id="34" presetID="2" presetClass="entr" presetSubtype="4" fill="hold" grpId="0" nodeType="withEffect">
                                  <p:stCondLst>
                                    <p:cond delay="0"/>
                                  </p:stCondLst>
                                  <p:childTnLst>
                                    <p:anim calcmode="lin" valueType="num">
                                      <p:cBhvr additive="base">
                                        <p:cTn id="35" dur="500" fill="hold"/>
                                        <p:tgtEl>
                                          <p:spTgt spid="8"/>
                                        </p:tgtEl>
                                        <p:attrNameLst>
                                          <p:attrName>ppt_x</p:attrName>
                                        </p:attrNameLst>
                                      </p:cBhvr>
                                      <p:tavLst>
                                        <p:tav tm="0">
                                          <p:val>
                                            <p:strVal val="#ppt_x"/>
                                          </p:val>
                                        </p:tav>
                                        <p:tav tm="100000">
                                          <p:val>
                                            <p:strVal val="#ppt_x"/>
                                          </p:val>
                                        </p:tav>
                                      </p:tavLst>
                                    </p:anim>
                                    <p:anim calcmode="lin" valueType="num">
                                      <p:cBhvr additive="base">
                                        <p:cTn id="36" dur="500" fill="hold"/>
                                        <p:tgtEl>
                                          <p:spTgt spid="8"/>
                                        </p:tgtEl>
                                        <p:attrNameLst>
                                          <p:attrName>ppt_y</p:attrName>
                                        </p:attrNameLst>
                                      </p:cBhvr>
                                      <p:tavLst>
                                        <p:tav tm="0">
                                          <p:val>
                                            <p:strVal val="1+#ppt_h/2"/>
                                          </p:val>
                                        </p:tav>
                                        <p:tav tm="100000">
                                          <p:val>
                                            <p:strVal val="#ppt_y"/>
                                          </p:val>
                                        </p:tav>
                                      </p:tavLst>
                                    </p:anim>
                                    <p:set>
                                      <p:cBhvr>
                                        <p:cTn id="37" dur="1" fill="hold">
                                          <p:stCondLst>
                                            <p:cond delay="0"/>
                                          </p:stCondLst>
                                        </p:cTn>
                                        <p:tgtEl>
                                          <p:spTgt spid="8"/>
                                        </p:tgtEl>
                                        <p:attrNameLst>
                                          <p:attrName>style.visibility</p:attrName>
                                        </p:attrNameLst>
                                      </p:cBhvr>
                                      <p:to>
                                        <p:strVal val="visible"/>
                                      </p:to>
                                    </p:set>
                                  </p:childTnLst>
                                </p:cTn>
                              </p:par>
                              <p:par>
                                <p:cTn id="38" presetID="2" presetClass="entr" presetSubtype="4" fill="hold" grpId="0" nodeType="withEffect">
                                  <p:stCondLst>
                                    <p:cond delay="0"/>
                                  </p:stCondLst>
                                  <p:childTnLst>
                                    <p:anim calcmode="lin" valueType="num">
                                      <p:cBhvr additive="base">
                                        <p:cTn id="39" dur="500" fill="hold"/>
                                        <p:tgtEl>
                                          <p:spTgt spid="9"/>
                                        </p:tgtEl>
                                        <p:attrNameLst>
                                          <p:attrName>ppt_x</p:attrName>
                                        </p:attrNameLst>
                                      </p:cBhvr>
                                      <p:tavLst>
                                        <p:tav tm="0">
                                          <p:val>
                                            <p:strVal val="#ppt_x"/>
                                          </p:val>
                                        </p:tav>
                                        <p:tav tm="100000">
                                          <p:val>
                                            <p:strVal val="#ppt_x"/>
                                          </p:val>
                                        </p:tav>
                                      </p:tavLst>
                                    </p:anim>
                                    <p:anim calcmode="lin" valueType="num">
                                      <p:cBhvr additive="base">
                                        <p:cTn id="40" dur="500" fill="hold"/>
                                        <p:tgtEl>
                                          <p:spTgt spid="9"/>
                                        </p:tgtEl>
                                        <p:attrNameLst>
                                          <p:attrName>ppt_y</p:attrName>
                                        </p:attrNameLst>
                                      </p:cBhvr>
                                      <p:tavLst>
                                        <p:tav tm="0">
                                          <p:val>
                                            <p:strVal val="1+#ppt_h/2"/>
                                          </p:val>
                                        </p:tav>
                                        <p:tav tm="100000">
                                          <p:val>
                                            <p:strVal val="#ppt_y"/>
                                          </p:val>
                                        </p:tav>
                                      </p:tavLst>
                                    </p:anim>
                                    <p:set>
                                      <p:cBhvr>
                                        <p:cTn id="41"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animBg="1"/>
      <p:bldP spid="8" grpId="0"/>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image2.jpeg"/>
          <p:cNvPicPr>
            <a:picLocks noChangeAspect="1"/>
          </p:cNvPicPr>
          <p:nvPr/>
        </p:nvPicPr>
        <p:blipFill>
          <a:blip r:embed="rId2"/>
          <a:srcRect/>
          <a:stretch>
            <a:fillRect/>
          </a:stretch>
        </p:blipFill>
        <p:spPr>
          <a:xfrm>
            <a:off x="-12700" y="0"/>
            <a:ext cx="12192000" cy="6858000"/>
          </a:xfrm>
          <a:prstGeom prst="rect">
            <a:avLst/>
          </a:prstGeom>
        </p:spPr>
      </p:pic>
      <p:pic>
        <p:nvPicPr>
          <p:cNvPr id="3" name="image3.png"/>
          <p:cNvPicPr>
            <a:picLocks noChangeAspect="1"/>
          </p:cNvPicPr>
          <p:nvPr/>
        </p:nvPicPr>
        <p:blipFill>
          <a:blip r:embed="rId3"/>
          <a:srcRect/>
          <a:stretch>
            <a:fillRect/>
          </a:stretch>
        </p:blipFill>
        <p:spPr>
          <a:xfrm rot="17318482">
            <a:off x="9019460" y="-2177145"/>
            <a:ext cx="4844081" cy="5802250"/>
          </a:xfrm>
          <a:prstGeom prst="rect">
            <a:avLst/>
          </a:prstGeom>
        </p:spPr>
      </p:pic>
      <p:pic>
        <p:nvPicPr>
          <p:cNvPr id="4" name="image4.png"/>
          <p:cNvPicPr>
            <a:picLocks noChangeAspect="1"/>
          </p:cNvPicPr>
          <p:nvPr/>
        </p:nvPicPr>
        <p:blipFill>
          <a:blip r:embed="rId4"/>
          <a:srcRect/>
          <a:stretch>
            <a:fillRect/>
          </a:stretch>
        </p:blipFill>
        <p:spPr>
          <a:xfrm rot="8364398">
            <a:off x="-1296545" y="3438083"/>
            <a:ext cx="4388130" cy="5256111"/>
          </a:xfrm>
          <a:prstGeom prst="rect">
            <a:avLst/>
          </a:prstGeom>
        </p:spPr>
      </p:pic>
      <p:sp>
        <p:nvSpPr>
          <p:cNvPr id="5" name="TextBox 5"/>
          <p:cNvSpPr txBox="1"/>
          <p:nvPr/>
        </p:nvSpPr>
        <p:spPr>
          <a:xfrm>
            <a:off x="760371" y="1063758"/>
            <a:ext cx="492443" cy="2548122"/>
          </a:xfrm>
          <a:prstGeom prst="rect">
            <a:avLst/>
          </a:prstGeom>
          <a:noFill/>
        </p:spPr>
        <p:txBody>
          <a:bodyPr vert="vert" wrap="square" lIns="91440" tIns="45720" rIns="91440" bIns="45720" rtlCol="0" anchor="t">
            <a:spAutoFit/>
          </a:bodyPr>
          <a:lstStyle/>
          <a:p>
            <a:pPr marL="0" algn="dist">
              <a:defRPr/>
            </a:pPr>
            <a:r>
              <a:rPr lang="en-US" sz="2000" b="0" i="0" u="none" baseline="0">
                <a:solidFill>
                  <a:srgbClr val="FFFFFF"/>
                </a:solidFill>
                <a:effectLst>
                  <a:outerShdw blurRad="38100" dist="38100" dir="2700000" algn="tl">
                    <a:srgbClr val="000000">
                      <a:alpha val="43137"/>
                    </a:srgbClr>
                  </a:outerShdw>
                </a:effectLst>
                <a:latin typeface="三极准柔宋"/>
                <a:ea typeface="三极准柔宋"/>
              </a:rPr>
              <a:t>CONTNTES</a:t>
            </a:r>
            <a:endParaRPr lang="en-US" sz="1100"/>
          </a:p>
        </p:txBody>
      </p:sp>
      <p:sp>
        <p:nvSpPr>
          <p:cNvPr id="6" name="AutoShape 6"/>
          <p:cNvSpPr/>
          <p:nvPr/>
        </p:nvSpPr>
        <p:spPr>
          <a:xfrm>
            <a:off x="4540218" y="1557338"/>
            <a:ext cx="1809750" cy="1819275"/>
          </a:xfrm>
          <a:prstGeom prst="roundRect">
            <a:avLst>
              <a:gd name="adj" fmla="val 6667"/>
            </a:avLst>
          </a:prstGeom>
          <a:solidFill>
            <a:srgbClr val="FFFFFF"/>
          </a:solidFill>
          <a:ln cap="flat" cmpd="sng">
            <a:prstDash val="solid"/>
          </a:ln>
          <a:effectLst>
            <a:outerShdw blurRad="50800" dist="38100" dir="2700000" algn="tl" rotWithShape="0">
              <a:srgbClr val="000000">
                <a:alpha val="20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7" name="AutoShape 7"/>
          <p:cNvSpPr/>
          <p:nvPr/>
        </p:nvSpPr>
        <p:spPr>
          <a:xfrm>
            <a:off x="4540218" y="2411144"/>
            <a:ext cx="1809750" cy="657738"/>
          </a:xfrm>
          <a:prstGeom prst="rect">
            <a:avLst/>
          </a:prstGeom>
        </p:spPr>
        <p:txBody>
          <a:bodyPr vert="horz" wrap="square" lIns="91440" tIns="45720" rIns="91440" bIns="45720" anchor="ctr">
            <a:noAutofit/>
          </a:bodyPr>
          <a:lstStyle/>
          <a:p>
            <a:pPr marL="0" algn="ctr">
              <a:lnSpc>
                <a:spcPct val="150000"/>
              </a:lnSpc>
            </a:pPr>
            <a:r>
              <a:rPr lang="zh-CN" altLang="en-US" sz="1200" b="0" i="0" u="none" baseline="0">
                <a:solidFill>
                  <a:srgbClr val="000000"/>
                </a:solidFill>
                <a:latin typeface="三极准柔宋"/>
                <a:ea typeface="三极准柔宋"/>
              </a:rPr>
              <a:t>Overview of Authentic Sneakers</a:t>
            </a:r>
          </a:p>
        </p:txBody>
      </p:sp>
      <p:sp>
        <p:nvSpPr>
          <p:cNvPr id="8" name="AutoShape 8"/>
          <p:cNvSpPr/>
          <p:nvPr/>
        </p:nvSpPr>
        <p:spPr>
          <a:xfrm>
            <a:off x="6889074" y="1557338"/>
            <a:ext cx="1809750" cy="1819275"/>
          </a:xfrm>
          <a:prstGeom prst="roundRect">
            <a:avLst>
              <a:gd name="adj" fmla="val 6667"/>
            </a:avLst>
          </a:prstGeom>
          <a:solidFill>
            <a:srgbClr val="FFFFFF"/>
          </a:solidFill>
          <a:ln cap="flat" cmpd="sng">
            <a:prstDash val="solid"/>
          </a:ln>
          <a:effectLst>
            <a:outerShdw blurRad="50800" dist="38100" dir="2700000" algn="tl" rotWithShape="0">
              <a:srgbClr val="000000">
                <a:alpha val="20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9" name="AutoShape 9"/>
          <p:cNvSpPr/>
          <p:nvPr/>
        </p:nvSpPr>
        <p:spPr>
          <a:xfrm>
            <a:off x="6889074" y="2400186"/>
            <a:ext cx="1809750" cy="657738"/>
          </a:xfrm>
          <a:prstGeom prst="rect">
            <a:avLst/>
          </a:prstGeom>
        </p:spPr>
        <p:txBody>
          <a:bodyPr vert="horz" wrap="square" lIns="91440" tIns="45720" rIns="91440" bIns="45720" anchor="ctr">
            <a:noAutofit/>
          </a:bodyPr>
          <a:lstStyle/>
          <a:p>
            <a:pPr marL="0" algn="ctr">
              <a:lnSpc>
                <a:spcPct val="150000"/>
              </a:lnSpc>
            </a:pPr>
            <a:r>
              <a:rPr lang="zh-CN" altLang="en-US" sz="1200" b="0" i="0" u="none" baseline="0">
                <a:solidFill>
                  <a:srgbClr val="000000"/>
                </a:solidFill>
                <a:latin typeface="三极准柔宋"/>
                <a:ea typeface="三极准柔宋"/>
              </a:rPr>
              <a:t>3D Display Technology</a:t>
            </a:r>
          </a:p>
        </p:txBody>
      </p:sp>
      <p:sp>
        <p:nvSpPr>
          <p:cNvPr id="10" name="AutoShape 10"/>
          <p:cNvSpPr/>
          <p:nvPr/>
        </p:nvSpPr>
        <p:spPr>
          <a:xfrm>
            <a:off x="4540218" y="3789118"/>
            <a:ext cx="1809750" cy="1819275"/>
          </a:xfrm>
          <a:prstGeom prst="roundRect">
            <a:avLst>
              <a:gd name="adj" fmla="val 6667"/>
            </a:avLst>
          </a:prstGeom>
          <a:solidFill>
            <a:srgbClr val="FFFFFF"/>
          </a:solidFill>
          <a:ln cap="flat" cmpd="sng">
            <a:prstDash val="solid"/>
          </a:ln>
          <a:effectLst>
            <a:outerShdw blurRad="50800" dist="38100" dir="2700000" algn="tl" rotWithShape="0">
              <a:srgbClr val="000000">
                <a:alpha val="20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11" name="AutoShape 11"/>
          <p:cNvSpPr/>
          <p:nvPr/>
        </p:nvSpPr>
        <p:spPr>
          <a:xfrm>
            <a:off x="4540218" y="4642924"/>
            <a:ext cx="1809750" cy="657738"/>
          </a:xfrm>
          <a:prstGeom prst="rect">
            <a:avLst/>
          </a:prstGeom>
        </p:spPr>
        <p:txBody>
          <a:bodyPr vert="horz" wrap="square" lIns="91440" tIns="45720" rIns="91440" bIns="45720" anchor="ctr">
            <a:noAutofit/>
          </a:bodyPr>
          <a:lstStyle/>
          <a:p>
            <a:pPr marL="0" algn="ctr">
              <a:lnSpc>
                <a:spcPct val="150000"/>
              </a:lnSpc>
            </a:pPr>
            <a:r>
              <a:rPr lang="zh-CN" altLang="en-US" sz="1200" b="0" i="0" u="none" baseline="0">
                <a:solidFill>
                  <a:srgbClr val="000000"/>
                </a:solidFill>
                <a:latin typeface="三极准柔宋"/>
                <a:ea typeface="三极准柔宋"/>
              </a:rPr>
              <a:t>Future Perspectives</a:t>
            </a:r>
          </a:p>
        </p:txBody>
      </p:sp>
      <p:sp>
        <p:nvSpPr>
          <p:cNvPr id="12" name="TextBox 12"/>
          <p:cNvSpPr txBox="1"/>
          <p:nvPr/>
        </p:nvSpPr>
        <p:spPr>
          <a:xfrm>
            <a:off x="1745400" y="1358728"/>
            <a:ext cx="1747777" cy="1862048"/>
          </a:xfrm>
          <a:prstGeom prst="rect">
            <a:avLst/>
          </a:prstGeom>
          <a:noFill/>
        </p:spPr>
        <p:txBody>
          <a:bodyPr vert="horz" wrap="square" lIns="91440" tIns="45720" rIns="91440" bIns="45720" rtlCol="0" anchor="t">
            <a:spAutoFit/>
          </a:bodyPr>
          <a:lstStyle/>
          <a:p>
            <a:pPr marL="0" algn="l">
              <a:defRPr/>
            </a:pPr>
            <a:r>
              <a:rPr lang="zh-CN" altLang="en-US" sz="11500" b="1" i="0" u="none" baseline="0">
                <a:gradFill>
                  <a:gsLst>
                    <a:gs pos="0">
                      <a:srgbClr val="FFFFFF"/>
                    </a:gs>
                    <a:gs pos="42200">
                      <a:srgbClr val="FFFFFF"/>
                    </a:gs>
                    <a:gs pos="100000">
                      <a:srgbClr val="FFFFFF">
                        <a:alpha val="50000"/>
                      </a:srgbClr>
                    </a:gs>
                  </a:gsLst>
                </a:gradFill>
                <a:effectLst>
                  <a:outerShdw blurRad="38100" dist="38100" dir="2700000" algn="tl">
                    <a:srgbClr val="000000">
                      <a:alpha val="43137"/>
                    </a:srgbClr>
                  </a:outerShdw>
                </a:effectLst>
                <a:latin typeface="三极准柔宋"/>
                <a:ea typeface="三极准柔宋"/>
              </a:rPr>
              <a:t>Eye</a:t>
            </a:r>
            <a:endParaRPr lang="en-US" sz="1100"/>
          </a:p>
        </p:txBody>
      </p:sp>
      <p:sp>
        <p:nvSpPr>
          <p:cNvPr id="13" name="TextBox 13"/>
          <p:cNvSpPr txBox="1"/>
          <p:nvPr/>
        </p:nvSpPr>
        <p:spPr>
          <a:xfrm>
            <a:off x="2582464" y="2073758"/>
            <a:ext cx="1747777" cy="1862048"/>
          </a:xfrm>
          <a:prstGeom prst="rect">
            <a:avLst/>
          </a:prstGeom>
          <a:noFill/>
        </p:spPr>
        <p:txBody>
          <a:bodyPr vert="horz" wrap="square" lIns="91440" tIns="45720" rIns="91440" bIns="45720" rtlCol="0" anchor="t">
            <a:spAutoFit/>
          </a:bodyPr>
          <a:lstStyle/>
          <a:p>
            <a:pPr marL="0" algn="l">
              <a:defRPr/>
            </a:pPr>
            <a:r>
              <a:rPr lang="zh-CN" altLang="en-US" sz="11500" b="1" i="0" u="none" baseline="0">
                <a:gradFill>
                  <a:gsLst>
                    <a:gs pos="0">
                      <a:srgbClr val="FFFFFF"/>
                    </a:gs>
                    <a:gs pos="42200">
                      <a:srgbClr val="FFFFFF"/>
                    </a:gs>
                    <a:gs pos="100000">
                      <a:srgbClr val="FFFFFF">
                        <a:alpha val="50000"/>
                      </a:srgbClr>
                    </a:gs>
                  </a:gsLst>
                </a:gradFill>
                <a:effectLst>
                  <a:outerShdw blurRad="38100" dist="38100" dir="2700000" algn="tl">
                    <a:srgbClr val="000000">
                      <a:alpha val="43137"/>
                    </a:srgbClr>
                  </a:outerShdw>
                </a:effectLst>
                <a:latin typeface="三极准柔宋"/>
                <a:ea typeface="三极准柔宋"/>
              </a:rPr>
              <a:t>Record</a:t>
            </a:r>
            <a:endParaRPr lang="en-US" sz="1100"/>
          </a:p>
        </p:txBody>
      </p:sp>
      <p:sp>
        <p:nvSpPr>
          <p:cNvPr id="14" name="AutoShape 14"/>
          <p:cNvSpPr/>
          <p:nvPr/>
        </p:nvSpPr>
        <p:spPr>
          <a:xfrm>
            <a:off x="9314551" y="1557338"/>
            <a:ext cx="1809750" cy="1819275"/>
          </a:xfrm>
          <a:prstGeom prst="roundRect">
            <a:avLst>
              <a:gd name="adj" fmla="val 6667"/>
            </a:avLst>
          </a:prstGeom>
          <a:solidFill>
            <a:srgbClr val="FFFFFF"/>
          </a:solidFill>
          <a:ln cap="flat" cmpd="sng">
            <a:prstDash val="solid"/>
          </a:ln>
          <a:effectLst>
            <a:outerShdw blurRad="50800" dist="38100" dir="2700000" algn="tl" rotWithShape="0">
              <a:srgbClr val="000000">
                <a:alpha val="20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15" name="AutoShape 15"/>
          <p:cNvSpPr/>
          <p:nvPr/>
        </p:nvSpPr>
        <p:spPr>
          <a:xfrm>
            <a:off x="9314551" y="2400186"/>
            <a:ext cx="1809750" cy="657738"/>
          </a:xfrm>
          <a:prstGeom prst="rect">
            <a:avLst/>
          </a:prstGeom>
        </p:spPr>
        <p:txBody>
          <a:bodyPr vert="horz" wrap="square" lIns="91440" tIns="45720" rIns="91440" bIns="45720" anchor="ctr">
            <a:noAutofit/>
          </a:bodyPr>
          <a:lstStyle/>
          <a:p>
            <a:pPr marL="0" algn="ctr">
              <a:lnSpc>
                <a:spcPct val="150000"/>
              </a:lnSpc>
            </a:pPr>
            <a:r>
              <a:rPr lang="zh-CN" altLang="en-US" sz="1200" b="0" i="0" u="none" baseline="0">
                <a:solidFill>
                  <a:srgbClr val="000000"/>
                </a:solidFill>
                <a:latin typeface="三极准柔宋"/>
                <a:ea typeface="三极准柔宋"/>
              </a:rPr>
              <a:t>Features of the Authentic Sneakers Website</a:t>
            </a:r>
          </a:p>
        </p:txBody>
      </p:sp>
      <p:sp>
        <p:nvSpPr>
          <p:cNvPr id="16" name="TextBox 16"/>
          <p:cNvSpPr txBox="1"/>
          <p:nvPr/>
        </p:nvSpPr>
        <p:spPr>
          <a:xfrm>
            <a:off x="4822827" y="1627058"/>
            <a:ext cx="1221114" cy="707886"/>
          </a:xfrm>
          <a:prstGeom prst="rect">
            <a:avLst/>
          </a:prstGeom>
          <a:noFill/>
        </p:spPr>
        <p:txBody>
          <a:bodyPr vert="horz" wrap="square" lIns="91440" tIns="45720" rIns="91440" bIns="45720" rtlCol="0" anchor="t">
            <a:spAutoFit/>
          </a:bodyPr>
          <a:lstStyle/>
          <a:p>
            <a:pPr marL="0" algn="ctr">
              <a:defRPr/>
            </a:pPr>
            <a:r>
              <a:rPr lang="en-US" sz="4000" b="1" i="0" u="none" baseline="0">
                <a:solidFill>
                  <a:srgbClr val="000000">
                    <a:lumMod val="50000"/>
                    <a:lumOff val="50000"/>
                  </a:srgbClr>
                </a:solidFill>
                <a:effectLst>
                  <a:outerShdw blurRad="38100" dist="38100" dir="2700000" algn="tl">
                    <a:srgbClr val="000000">
                      <a:alpha val="43137"/>
                    </a:srgbClr>
                  </a:outerShdw>
                </a:effectLst>
                <a:latin typeface="MingLiU_HKSCS-ExtB"/>
                <a:ea typeface="MingLiU_HKSCS-ExtB"/>
              </a:rPr>
              <a:t>01</a:t>
            </a:r>
            <a:endParaRPr lang="en-US" sz="1100"/>
          </a:p>
        </p:txBody>
      </p:sp>
      <p:sp>
        <p:nvSpPr>
          <p:cNvPr id="17" name="TextBox 17"/>
          <p:cNvSpPr txBox="1"/>
          <p:nvPr/>
        </p:nvSpPr>
        <p:spPr>
          <a:xfrm>
            <a:off x="7130515" y="1636071"/>
            <a:ext cx="1221114" cy="707886"/>
          </a:xfrm>
          <a:prstGeom prst="rect">
            <a:avLst/>
          </a:prstGeom>
          <a:noFill/>
        </p:spPr>
        <p:txBody>
          <a:bodyPr vert="horz" wrap="square" lIns="91440" tIns="45720" rIns="91440" bIns="45720" rtlCol="0" anchor="t">
            <a:spAutoFit/>
          </a:bodyPr>
          <a:lstStyle/>
          <a:p>
            <a:pPr marL="0" algn="ctr">
              <a:defRPr/>
            </a:pPr>
            <a:r>
              <a:rPr lang="en-US" sz="4000" b="1" i="0" u="none" baseline="0">
                <a:solidFill>
                  <a:srgbClr val="000000">
                    <a:lumMod val="50000"/>
                    <a:lumOff val="50000"/>
                  </a:srgbClr>
                </a:solidFill>
                <a:effectLst>
                  <a:outerShdw blurRad="38100" dist="38100" dir="2700000" algn="tl">
                    <a:srgbClr val="000000">
                      <a:alpha val="43137"/>
                    </a:srgbClr>
                  </a:outerShdw>
                </a:effectLst>
                <a:latin typeface="MingLiU_HKSCS-ExtB"/>
                <a:ea typeface="MingLiU_HKSCS-ExtB"/>
              </a:rPr>
              <a:t>02</a:t>
            </a:r>
            <a:endParaRPr lang="en-US" sz="1100"/>
          </a:p>
        </p:txBody>
      </p:sp>
      <p:sp>
        <p:nvSpPr>
          <p:cNvPr id="18" name="TextBox 18"/>
          <p:cNvSpPr txBox="1"/>
          <p:nvPr/>
        </p:nvSpPr>
        <p:spPr>
          <a:xfrm>
            <a:off x="9599646" y="1631463"/>
            <a:ext cx="1221114" cy="707886"/>
          </a:xfrm>
          <a:prstGeom prst="rect">
            <a:avLst/>
          </a:prstGeom>
          <a:noFill/>
        </p:spPr>
        <p:txBody>
          <a:bodyPr vert="horz" wrap="square" lIns="91440" tIns="45720" rIns="91440" bIns="45720" rtlCol="0" anchor="t">
            <a:spAutoFit/>
          </a:bodyPr>
          <a:lstStyle/>
          <a:p>
            <a:pPr marL="0" algn="ctr">
              <a:defRPr/>
            </a:pPr>
            <a:r>
              <a:rPr lang="en-US" sz="4000" b="1" i="0" u="none" baseline="0">
                <a:solidFill>
                  <a:srgbClr val="000000">
                    <a:lumMod val="50000"/>
                    <a:lumOff val="50000"/>
                  </a:srgbClr>
                </a:solidFill>
                <a:effectLst>
                  <a:outerShdw blurRad="38100" dist="38100" dir="2700000" algn="tl">
                    <a:srgbClr val="000000">
                      <a:alpha val="43137"/>
                    </a:srgbClr>
                  </a:outerShdw>
                </a:effectLst>
                <a:latin typeface="MingLiU_HKSCS-ExtB"/>
                <a:ea typeface="MingLiU_HKSCS-ExtB"/>
              </a:rPr>
              <a:t>03</a:t>
            </a:r>
            <a:endParaRPr lang="en-US" sz="1100"/>
          </a:p>
        </p:txBody>
      </p:sp>
      <p:sp>
        <p:nvSpPr>
          <p:cNvPr id="19" name="TextBox 19"/>
          <p:cNvSpPr txBox="1"/>
          <p:nvPr/>
        </p:nvSpPr>
        <p:spPr>
          <a:xfrm>
            <a:off x="4774023" y="3981603"/>
            <a:ext cx="1221114" cy="707886"/>
          </a:xfrm>
          <a:prstGeom prst="rect">
            <a:avLst/>
          </a:prstGeom>
          <a:noFill/>
        </p:spPr>
        <p:txBody>
          <a:bodyPr vert="horz" wrap="square" lIns="91440" tIns="45720" rIns="91440" bIns="45720" rtlCol="0" anchor="t">
            <a:spAutoFit/>
          </a:bodyPr>
          <a:lstStyle/>
          <a:p>
            <a:pPr marL="0" algn="ctr">
              <a:defRPr/>
            </a:pPr>
            <a:r>
              <a:rPr lang="en-US" sz="4000" b="1" i="0" u="none" baseline="0">
                <a:solidFill>
                  <a:srgbClr val="000000">
                    <a:lumMod val="50000"/>
                    <a:lumOff val="50000"/>
                  </a:srgbClr>
                </a:solidFill>
                <a:effectLst>
                  <a:outerShdw blurRad="38100" dist="38100" dir="2700000" algn="tl">
                    <a:srgbClr val="000000">
                      <a:alpha val="43137"/>
                    </a:srgbClr>
                  </a:outerShdw>
                </a:effectLst>
                <a:latin typeface="MingLiU_HKSCS-ExtB"/>
                <a:ea typeface="MingLiU_HKSCS-ExtB"/>
              </a:rPr>
              <a:t>04</a:t>
            </a:r>
            <a:endParaRPr lang="en-US" sz="1100"/>
          </a:p>
        </p:txBody>
      </p:sp>
    </p:spTree>
  </p:cSld>
  <p:clrMapOvr>
    <a:masterClrMapping/>
  </p:clrMapOvr>
  <p:transition spd="slow">
    <p:random/>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image5.jpeg"/>
          <p:cNvPicPr>
            <a:picLocks noChangeAspect="1"/>
          </p:cNvPicPr>
          <p:nvPr/>
        </p:nvPicPr>
        <p:blipFill>
          <a:blip r:embed="rId2"/>
          <a:srcRect/>
          <a:stretch>
            <a:fillRect/>
          </a:stretch>
        </p:blipFill>
        <p:spPr>
          <a:xfrm rot="10800000">
            <a:off x="0" y="-106951"/>
            <a:ext cx="12192000" cy="6858000"/>
          </a:xfrm>
          <a:prstGeom prst="rect">
            <a:avLst/>
          </a:prstGeom>
        </p:spPr>
      </p:pic>
      <p:pic>
        <p:nvPicPr>
          <p:cNvPr id="3" name="image6.png"/>
          <p:cNvPicPr>
            <a:picLocks noChangeAspect="1"/>
          </p:cNvPicPr>
          <p:nvPr/>
        </p:nvPicPr>
        <p:blipFill>
          <a:blip r:embed="rId3"/>
          <a:srcRect/>
          <a:stretch>
            <a:fillRect/>
          </a:stretch>
        </p:blipFill>
        <p:spPr>
          <a:xfrm>
            <a:off x="10012680" y="4312920"/>
            <a:ext cx="1386840" cy="1661160"/>
          </a:xfrm>
          <a:prstGeom prst="rect">
            <a:avLst/>
          </a:prstGeom>
        </p:spPr>
      </p:pic>
      <p:pic>
        <p:nvPicPr>
          <p:cNvPr id="4" name="image7.png"/>
          <p:cNvPicPr>
            <a:picLocks noChangeAspect="1"/>
          </p:cNvPicPr>
          <p:nvPr/>
        </p:nvPicPr>
        <p:blipFill>
          <a:blip r:embed="rId4"/>
          <a:srcRect/>
          <a:stretch>
            <a:fillRect/>
          </a:stretch>
        </p:blipFill>
        <p:spPr>
          <a:xfrm rot="13365612">
            <a:off x="8326577" y="981825"/>
            <a:ext cx="2610205" cy="3126509"/>
          </a:xfrm>
          <a:prstGeom prst="rect">
            <a:avLst/>
          </a:prstGeom>
        </p:spPr>
      </p:pic>
      <p:sp>
        <p:nvSpPr>
          <p:cNvPr id="5" name="TextBox 5"/>
          <p:cNvSpPr txBox="1"/>
          <p:nvPr/>
        </p:nvSpPr>
        <p:spPr>
          <a:xfrm>
            <a:off x="7548236" y="3982164"/>
            <a:ext cx="2083443" cy="2215991"/>
          </a:xfrm>
          <a:prstGeom prst="rect">
            <a:avLst/>
          </a:prstGeom>
          <a:noFill/>
        </p:spPr>
        <p:txBody>
          <a:bodyPr vert="horz" wrap="square" lIns="91440" tIns="45720" rIns="91440" bIns="45720" rtlCol="0" anchor="t">
            <a:spAutoFit/>
          </a:bodyPr>
          <a:lstStyle/>
          <a:p>
            <a:pPr marL="0" algn="l">
              <a:defRPr/>
            </a:pPr>
            <a:r>
              <a:rPr lang="en-US" sz="13800" b="1" i="0" u="none" baseline="0">
                <a:solidFill>
                  <a:srgbClr val="FFFFFF"/>
                </a:solidFill>
                <a:effectLst>
                  <a:outerShdw blurRad="38100" dist="38100" dir="2700000" algn="tl">
                    <a:srgbClr val="000000">
                      <a:alpha val="43137"/>
                    </a:srgbClr>
                  </a:outerShdw>
                </a:effectLst>
                <a:latin typeface="MingLiU_HKSCS-ExtB"/>
                <a:ea typeface="MingLiU_HKSCS-ExtB"/>
              </a:rPr>
              <a:t>01.</a:t>
            </a:r>
            <a:endParaRPr lang="en-US" sz="1100"/>
          </a:p>
        </p:txBody>
      </p:sp>
      <p:grpSp>
        <p:nvGrpSpPr>
          <p:cNvPr id="6" name="Group 6"/>
          <p:cNvGrpSpPr/>
          <p:nvPr/>
        </p:nvGrpSpPr>
        <p:grpSpPr>
          <a:xfrm rot="5400000">
            <a:off x="1400642" y="3212090"/>
            <a:ext cx="960698" cy="219918"/>
            <a:chOff x="1026290" y="5707476"/>
            <a:chExt cx="960698" cy="219918"/>
          </a:xfrm>
          <a:solidFill>
            <a:srgbClr val="FFFFFF"/>
          </a:solidFill>
        </p:grpSpPr>
        <p:sp>
          <p:nvSpPr>
            <p:cNvPr id="7" name="AutoShape 7"/>
            <p:cNvSpPr/>
            <p:nvPr/>
          </p:nvSpPr>
          <p:spPr>
            <a:xfrm>
              <a:off x="102629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8" name="AutoShape 8"/>
            <p:cNvSpPr/>
            <p:nvPr/>
          </p:nvSpPr>
          <p:spPr>
            <a:xfrm>
              <a:off x="139668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9" name="AutoShape 9"/>
            <p:cNvSpPr/>
            <p:nvPr/>
          </p:nvSpPr>
          <p:spPr>
            <a:xfrm>
              <a:off x="176707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grpSp>
      <p:sp>
        <p:nvSpPr>
          <p:cNvPr id="10" name="TextBox 10"/>
          <p:cNvSpPr txBox="1"/>
          <p:nvPr/>
        </p:nvSpPr>
        <p:spPr>
          <a:xfrm>
            <a:off x="2436447" y="3479232"/>
            <a:ext cx="7576233" cy="646331"/>
          </a:xfrm>
          <a:prstGeom prst="rect">
            <a:avLst/>
          </a:prstGeom>
          <a:noFill/>
        </p:spPr>
        <p:txBody>
          <a:bodyPr vert="horz" wrap="square" lIns="91440" tIns="45720" rIns="91440" bIns="45720" rtlCol="0" anchor="t">
            <a:spAutoFit/>
          </a:bodyPr>
          <a:lstStyle/>
          <a:p>
            <a:pPr marL="0" algn="ctr">
              <a:defRPr/>
            </a:pPr>
            <a:r>
              <a:rPr lang="zh-CN" altLang="en-US" sz="3600" b="1" i="0" u="none" baseline="0">
                <a:solidFill>
                  <a:srgbClr val="FFFFFF"/>
                </a:solidFill>
                <a:effectLst>
                  <a:outerShdw blurRad="38100" dist="38100" dir="2700000" algn="tl">
                    <a:srgbClr val="000000">
                      <a:alpha val="43137"/>
                    </a:srgbClr>
                  </a:outerShdw>
                </a:effectLst>
                <a:latin typeface="三极准柔宋"/>
                <a:ea typeface="三极准柔宋"/>
              </a:rPr>
              <a:t>Overview of Authentic Sneakers</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animEffect transition="in" filter="randombar(horizontal)">
                                      <p:cBhvr>
                                        <p:cTn id="6" dur="500"/>
                                        <p:tgtEl>
                                          <p:spTgt spid="2"/>
                                        </p:tgtEl>
                                      </p:cBhvr>
                                    </p:animEffect>
                                    <p:set>
                                      <p:cBhvr>
                                        <p:cTn id="7" dur="1" fill="hold">
                                          <p:stCondLst>
                                            <p:cond delay="0"/>
                                          </p:stCondLst>
                                        </p:cTn>
                                        <p:tgtEl>
                                          <p:spTgt spid="2"/>
                                        </p:tgtEl>
                                        <p:attrNameLst>
                                          <p:attrName>style.visibility</p:attrName>
                                        </p:attrNameLst>
                                      </p:cBhvr>
                                      <p:to>
                                        <p:strVal val="visible"/>
                                      </p:to>
                                    </p:set>
                                  </p:childTnLst>
                                </p:cTn>
                              </p:par>
                              <p:par>
                                <p:cTn id="8" presetID="31" presetClass="entr" presetSubtype="0" fill="hold" nodeType="withEffect">
                                  <p:stCondLst>
                                    <p:cond delay="0"/>
                                  </p:stCondLst>
                                  <p:childTnLst>
                                    <p:anim calcmode="lin" valueType="num">
                                      <p:cBhvr>
                                        <p:cTn id="9" dur="1000" fill="hold"/>
                                        <p:tgtEl>
                                          <p:spTgt spid="4"/>
                                        </p:tgtEl>
                                        <p:attrNameLst>
                                          <p:attrName>ppt_w</p:attrName>
                                        </p:attrNameLst>
                                      </p:cBhvr>
                                      <p:tavLst>
                                        <p:tav tm="0">
                                          <p:val>
                                            <p:fltVal val="0"/>
                                          </p:val>
                                        </p:tav>
                                        <p:tav tm="100000">
                                          <p:val>
                                            <p:strVal val="#ppt_w"/>
                                          </p:val>
                                        </p:tav>
                                      </p:tavLst>
                                    </p:anim>
                                    <p:anim calcmode="lin" valueType="num">
                                      <p:cBhvr>
                                        <p:cTn id="10" dur="1000" fill="hold"/>
                                        <p:tgtEl>
                                          <p:spTgt spid="4"/>
                                        </p:tgtEl>
                                        <p:attrNameLst>
                                          <p:attrName>ppt_h</p:attrName>
                                        </p:attrNameLst>
                                      </p:cBhvr>
                                      <p:tavLst>
                                        <p:tav tm="0">
                                          <p:val>
                                            <p:fltVal val="0"/>
                                          </p:val>
                                        </p:tav>
                                        <p:tav tm="100000">
                                          <p:val>
                                            <p:strVal val="#ppt_h"/>
                                          </p:val>
                                        </p:tav>
                                      </p:tavLst>
                                    </p:anim>
                                    <p:anim calcmode="lin" valueType="num">
                                      <p:cBhvr>
                                        <p:cTn id="11" dur="1000" fill="hold"/>
                                        <p:tgtEl>
                                          <p:spTgt spid="4"/>
                                        </p:tgtEl>
                                        <p:attrNameLst>
                                          <p:attrName>style.rotation</p:attrName>
                                        </p:attrNameLst>
                                      </p:cBhvr>
                                      <p:tavLst>
                                        <p:tav tm="0">
                                          <p:val>
                                            <p:fltVal val="90"/>
                                          </p:val>
                                        </p:tav>
                                        <p:tav tm="100000">
                                          <p:val>
                                            <p:fltVal val="0"/>
                                          </p:val>
                                        </p:tav>
                                      </p:tavLst>
                                    </p:anim>
                                    <p:animEffect transition="in" filter="fade">
                                      <p:cBhvr>
                                        <p:cTn id="12" dur="1000"/>
                                        <p:tgtEl>
                                          <p:spTgt spid="4"/>
                                        </p:tgtEl>
                                      </p:cBhvr>
                                    </p:animEffect>
                                    <p:set>
                                      <p:cBhvr>
                                        <p:cTn id="13" dur="1" fill="hold">
                                          <p:stCondLst>
                                            <p:cond delay="0"/>
                                          </p:stCondLst>
                                        </p:cTn>
                                        <p:tgtEl>
                                          <p:spTgt spid="4"/>
                                        </p:tgtEl>
                                        <p:attrNameLst>
                                          <p:attrName>style.visibility</p:attrName>
                                        </p:attrNameLst>
                                      </p:cBhvr>
                                      <p:to>
                                        <p:strVal val="visible"/>
                                      </p:to>
                                    </p:set>
                                  </p:childTnLst>
                                </p:cTn>
                              </p:par>
                              <p:par>
                                <p:cTn id="14" presetID="31" presetClass="entr" presetSubtype="0" fill="hold" nodeType="withEffect">
                                  <p:stCondLst>
                                    <p:cond delay="0"/>
                                  </p:stCondLst>
                                  <p:childTnLst>
                                    <p:anim calcmode="lin" valueType="num">
                                      <p:cBhvr>
                                        <p:cTn id="15" dur="1000" fill="hold"/>
                                        <p:tgtEl>
                                          <p:spTgt spid="3"/>
                                        </p:tgtEl>
                                        <p:attrNameLst>
                                          <p:attrName>ppt_w</p:attrName>
                                        </p:attrNameLst>
                                      </p:cBhvr>
                                      <p:tavLst>
                                        <p:tav tm="0">
                                          <p:val>
                                            <p:fltVal val="0"/>
                                          </p:val>
                                        </p:tav>
                                        <p:tav tm="100000">
                                          <p:val>
                                            <p:strVal val="#ppt_w"/>
                                          </p:val>
                                        </p:tav>
                                      </p:tavLst>
                                    </p:anim>
                                    <p:anim calcmode="lin" valueType="num">
                                      <p:cBhvr>
                                        <p:cTn id="16" dur="1000" fill="hold"/>
                                        <p:tgtEl>
                                          <p:spTgt spid="3"/>
                                        </p:tgtEl>
                                        <p:attrNameLst>
                                          <p:attrName>ppt_h</p:attrName>
                                        </p:attrNameLst>
                                      </p:cBhvr>
                                      <p:tavLst>
                                        <p:tav tm="0">
                                          <p:val>
                                            <p:fltVal val="0"/>
                                          </p:val>
                                        </p:tav>
                                        <p:tav tm="100000">
                                          <p:val>
                                            <p:strVal val="#ppt_h"/>
                                          </p:val>
                                        </p:tav>
                                      </p:tavLst>
                                    </p:anim>
                                    <p:anim calcmode="lin" valueType="num">
                                      <p:cBhvr>
                                        <p:cTn id="17" dur="1000" fill="hold"/>
                                        <p:tgtEl>
                                          <p:spTgt spid="3"/>
                                        </p:tgtEl>
                                        <p:attrNameLst>
                                          <p:attrName>style.rotation</p:attrName>
                                        </p:attrNameLst>
                                      </p:cBhvr>
                                      <p:tavLst>
                                        <p:tav tm="0">
                                          <p:val>
                                            <p:fltVal val="90"/>
                                          </p:val>
                                        </p:tav>
                                        <p:tav tm="100000">
                                          <p:val>
                                            <p:fltVal val="0"/>
                                          </p:val>
                                        </p:tav>
                                      </p:tavLst>
                                    </p:anim>
                                    <p:animEffect transition="in" filter="fade">
                                      <p:cBhvr>
                                        <p:cTn id="18" dur="1000"/>
                                        <p:tgtEl>
                                          <p:spTgt spid="3"/>
                                        </p:tgtEl>
                                      </p:cBhvr>
                                    </p:animEffect>
                                    <p:set>
                                      <p:cBhvr>
                                        <p:cTn id="19" dur="1" fill="hold">
                                          <p:stCondLst>
                                            <p:cond delay="0"/>
                                          </p:stCondLst>
                                        </p:cTn>
                                        <p:tgtEl>
                                          <p:spTgt spid="3"/>
                                        </p:tgtEl>
                                        <p:attrNameLst>
                                          <p:attrName>style.visibility</p:attrName>
                                        </p:attrNameLst>
                                      </p:cBhvr>
                                      <p:to>
                                        <p:strVal val="visible"/>
                                      </p:to>
                                    </p:set>
                                  </p:childTnLst>
                                </p:cTn>
                              </p:par>
                              <p:par>
                                <p:cTn id="20" presetID="42" presetClass="entr" presetSubtype="0" fill="hold" grpId="0" nodeType="withEffect">
                                  <p:stCondLst>
                                    <p:cond delay="0"/>
                                  </p:stCondLst>
                                  <p:childTnLs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animEffect transition="in" filter="fade">
                                      <p:cBhvr>
                                        <p:cTn id="23" dur="1000"/>
                                        <p:tgtEl>
                                          <p:spTgt spid="5"/>
                                        </p:tgtEl>
                                      </p:cBhvr>
                                    </p:animEffect>
                                    <p:set>
                                      <p:cBhvr>
                                        <p:cTn id="24" dur="1" fill="hold">
                                          <p:stCondLst>
                                            <p:cond delay="0"/>
                                          </p:stCondLst>
                                        </p:cTn>
                                        <p:tgtEl>
                                          <p:spTgt spid="5"/>
                                        </p:tgtEl>
                                        <p:attrNameLst>
                                          <p:attrName>style.visibility</p:attrName>
                                        </p:attrNameLst>
                                      </p:cBhvr>
                                      <p:to>
                                        <p:strVal val="visible"/>
                                      </p:to>
                                    </p:set>
                                  </p:childTnLst>
                                </p:cTn>
                              </p:par>
                              <p:par>
                                <p:cTn id="25" presetID="2" presetClass="entr" presetSubtype="8" fill="hold" nodeType="withEffect">
                                  <p:stCondLst>
                                    <p:cond delay="0"/>
                                  </p:stCondLst>
                                  <p:childTnLst>
                                    <p:anim calcmode="lin" valueType="num">
                                      <p:cBhvr additive="base">
                                        <p:cTn id="26" dur="500" fill="hold"/>
                                        <p:tgtEl>
                                          <p:spTgt spid="6"/>
                                        </p:tgtEl>
                                        <p:attrNameLst>
                                          <p:attrName>ppt_x</p:attrName>
                                        </p:attrNameLst>
                                      </p:cBhvr>
                                      <p:tavLst>
                                        <p:tav tm="0">
                                          <p:val>
                                            <p:strVal val="0-#ppt_w/2"/>
                                          </p:val>
                                        </p:tav>
                                        <p:tav tm="100000">
                                          <p:val>
                                            <p:strVal val="#ppt_x"/>
                                          </p:val>
                                        </p:tav>
                                      </p:tavLst>
                                    </p:anim>
                                    <p:anim calcmode="lin" valueType="num">
                                      <p:cBhvr additive="base">
                                        <p:cTn id="27" dur="500" fill="hold"/>
                                        <p:tgtEl>
                                          <p:spTgt spid="6"/>
                                        </p:tgtEl>
                                        <p:attrNameLst>
                                          <p:attrName>ppt_y</p:attrName>
                                        </p:attrNameLst>
                                      </p:cBhvr>
                                      <p:tavLst>
                                        <p:tav tm="0">
                                          <p:val>
                                            <p:strVal val="#ppt_y"/>
                                          </p:val>
                                        </p:tav>
                                        <p:tav tm="100000">
                                          <p:val>
                                            <p:strVal val="#ppt_y"/>
                                          </p:val>
                                        </p:tav>
                                      </p:tavLst>
                                    </p:anim>
                                    <p:set>
                                      <p:cBhvr>
                                        <p:cTn id="28" dur="1" fill="hold">
                                          <p:stCondLst>
                                            <p:cond delay="0"/>
                                          </p:stCondLst>
                                        </p:cTn>
                                        <p:tgtEl>
                                          <p:spTgt spid="6"/>
                                        </p:tgtEl>
                                        <p:attrNameLst>
                                          <p:attrName>style.visibility</p:attrName>
                                        </p:attrNameLst>
                                      </p:cBhvr>
                                      <p:to>
                                        <p:strVal val="visible"/>
                                      </p:to>
                                    </p:set>
                                  </p:childTnLst>
                                </p:cTn>
                              </p:par>
                              <p:par>
                                <p:cTn id="29" presetID="2" presetClass="entr" presetSubtype="8" fill="hold" grpId="0" nodeType="withEffect">
                                  <p:stCondLst>
                                    <p:cond delay="0"/>
                                  </p:stCondLst>
                                  <p:childTnLst>
                                    <p:anim calcmode="lin" valueType="num">
                                      <p:cBhvr additive="base">
                                        <p:cTn id="30" dur="500" fill="hold"/>
                                        <p:tgtEl>
                                          <p:spTgt spid="10"/>
                                        </p:tgtEl>
                                        <p:attrNameLst>
                                          <p:attrName>ppt_x</p:attrName>
                                        </p:attrNameLst>
                                      </p:cBhvr>
                                      <p:tavLst>
                                        <p:tav tm="0">
                                          <p:val>
                                            <p:strVal val="0-#ppt_w/2"/>
                                          </p:val>
                                        </p:tav>
                                        <p:tav tm="100000">
                                          <p:val>
                                            <p:strVal val="#ppt_x"/>
                                          </p:val>
                                        </p:tav>
                                      </p:tavLst>
                                    </p:anim>
                                    <p:anim calcmode="lin" valueType="num">
                                      <p:cBhvr additive="base">
                                        <p:cTn id="31" dur="500" fill="hold"/>
                                        <p:tgtEl>
                                          <p:spTgt spid="10"/>
                                        </p:tgtEl>
                                        <p:attrNameLst>
                                          <p:attrName>ppt_y</p:attrName>
                                        </p:attrNameLst>
                                      </p:cBhvr>
                                      <p:tavLst>
                                        <p:tav tm="0">
                                          <p:val>
                                            <p:strVal val="#ppt_y"/>
                                          </p:val>
                                        </p:tav>
                                        <p:tav tm="100000">
                                          <p:val>
                                            <p:strVal val="#ppt_y"/>
                                          </p:val>
                                        </p:tav>
                                      </p:tavLst>
                                    </p:anim>
                                    <p:set>
                                      <p:cBhvr>
                                        <p:cTn id="3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1119695" y="1379909"/>
            <a:ext cx="1160582" cy="1160582"/>
          </a:xfrm>
          <a:prstGeom prst="ellipse">
            <a:avLst/>
          </a:prstGeom>
          <a:blipFill>
            <a:blip r:embed="rId2"/>
            <a:stretch>
              <a:fillRect l="-25274" r="-24726"/>
            </a:stretch>
          </a:blipFill>
          <a:ln w="38100">
            <a:solidFill>
              <a:srgbClr val="FFFFFF"/>
            </a:solidFill>
          </a:ln>
        </p:spPr>
        <p:txBody>
          <a:bodyPr rot="0" vert="horz" wrap="square" lIns="91440" tIns="45720" rIns="91440" bIns="45720" anchor="ctr">
            <a:prstTxWarp prst="textNoShape">
              <a:avLst/>
            </a:prstTxWarp>
            <a:normAutofit/>
          </a:bodyPr>
          <a:lstStyle/>
          <a:p>
            <a:pPr marL="0" algn="ctr"/>
            <a:endParaRPr/>
          </a:p>
        </p:txBody>
      </p:sp>
      <p:sp>
        <p:nvSpPr>
          <p:cNvPr id="3" name="AutoShape 3"/>
          <p:cNvSpPr/>
          <p:nvPr/>
        </p:nvSpPr>
        <p:spPr>
          <a:xfrm>
            <a:off x="1119695" y="3054367"/>
            <a:ext cx="1160582" cy="1160582"/>
          </a:xfrm>
          <a:prstGeom prst="ellipse">
            <a:avLst/>
          </a:prstGeom>
          <a:blipFill>
            <a:blip r:embed="rId3"/>
            <a:stretch>
              <a:fillRect t="-25274" b="-24726"/>
            </a:stretch>
          </a:blipFill>
          <a:ln w="38100">
            <a:solidFill>
              <a:srgbClr val="FFFFFF"/>
            </a:solidFill>
          </a:ln>
        </p:spPr>
        <p:txBody>
          <a:bodyPr rot="0" vert="horz" wrap="square" lIns="91440" tIns="45720" rIns="91440" bIns="45720" anchor="ctr">
            <a:prstTxWarp prst="textNoShape">
              <a:avLst/>
            </a:prstTxWarp>
            <a:normAutofit/>
          </a:bodyPr>
          <a:lstStyle/>
          <a:p>
            <a:pPr marL="0" algn="ctr"/>
            <a:endParaRPr/>
          </a:p>
        </p:txBody>
      </p:sp>
      <p:sp>
        <p:nvSpPr>
          <p:cNvPr id="4" name="AutoShape 4"/>
          <p:cNvSpPr/>
          <p:nvPr/>
        </p:nvSpPr>
        <p:spPr>
          <a:xfrm>
            <a:off x="1119695" y="4771471"/>
            <a:ext cx="1160582" cy="1160582"/>
          </a:xfrm>
          <a:prstGeom prst="ellipse">
            <a:avLst/>
          </a:prstGeom>
          <a:blipFill>
            <a:blip r:embed="rId4"/>
            <a:stretch>
              <a:fillRect t="-25853" b="-25293"/>
            </a:stretch>
          </a:blipFill>
          <a:ln w="38100">
            <a:solidFill>
              <a:srgbClr val="FFFFFF"/>
            </a:solidFill>
          </a:ln>
        </p:spPr>
        <p:txBody>
          <a:bodyPr rot="0" vert="horz" wrap="square" lIns="91440" tIns="45720" rIns="91440" bIns="45720" anchor="ctr">
            <a:prstTxWarp prst="textNoShape">
              <a:avLst/>
            </a:prstTxWarp>
            <a:normAutofit/>
          </a:bodyPr>
          <a:lstStyle/>
          <a:p>
            <a:pPr marL="0" algn="ctr"/>
            <a:endParaRPr/>
          </a:p>
        </p:txBody>
      </p:sp>
      <p:pic>
        <p:nvPicPr>
          <p:cNvPr id="5" name="image9.png"/>
          <p:cNvPicPr>
            <a:picLocks noChangeAspect="1"/>
          </p:cNvPicPr>
          <p:nvPr/>
        </p:nvPicPr>
        <p:blipFill>
          <a:blip r:embed="rId5"/>
          <a:srcRect/>
          <a:stretch>
            <a:fillRect/>
          </a:stretch>
        </p:blipFill>
        <p:spPr>
          <a:xfrm rot="15568558">
            <a:off x="-45720" y="2531"/>
            <a:ext cx="1219200" cy="1460360"/>
          </a:xfrm>
          <a:prstGeom prst="rect">
            <a:avLst/>
          </a:prstGeom>
        </p:spPr>
      </p:pic>
      <p:sp>
        <p:nvSpPr>
          <p:cNvPr id="6" name="TextBox 6"/>
          <p:cNvSpPr txBox="1"/>
          <p:nvPr/>
        </p:nvSpPr>
        <p:spPr>
          <a:xfrm>
            <a:off x="2556783" y="1453374"/>
            <a:ext cx="8715276"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FFFFFF"/>
                </a:solidFill>
                <a:latin typeface="三极准柔宋"/>
                <a:ea typeface="三极准柔宋"/>
              </a:rPr>
              <a:t>Why Authenticity Matters</a:t>
            </a:r>
            <a:endParaRPr lang="en-US" sz="1100"/>
          </a:p>
        </p:txBody>
      </p:sp>
      <p:sp>
        <p:nvSpPr>
          <p:cNvPr id="7" name="TextBox 7"/>
          <p:cNvSpPr txBox="1"/>
          <p:nvPr/>
        </p:nvSpPr>
        <p:spPr>
          <a:xfrm>
            <a:off x="2564599" y="1805437"/>
            <a:ext cx="8715276" cy="613694"/>
          </a:xfrm>
          <a:prstGeom prst="rect">
            <a:avLst/>
          </a:prstGeom>
          <a:noFill/>
        </p:spPr>
        <p:txBody>
          <a:bodyPr vert="horz" wrap="square" lIns="91440" tIns="45720" rIns="91440" bIns="45720" rtlCol="0" anchor="t">
            <a:spAutoFit/>
          </a:bodyPr>
          <a:lstStyle/>
          <a:p>
            <a:pPr marL="0" algn="l">
              <a:lnSpc>
                <a:spcPct val="150000"/>
              </a:lnSpc>
              <a:defRPr/>
            </a:pPr>
            <a:r>
              <a:rPr lang="zh-CN" altLang="en-US" sz="1200" b="0" i="0" u="none" baseline="0">
                <a:solidFill>
                  <a:srgbClr val="FFFFFF"/>
                </a:solidFill>
                <a:latin typeface="三极准柔宋"/>
                <a:ea typeface="三极准柔宋"/>
              </a:rPr>
              <a:t>The importance of authenticity lies in customer trust and brand integrity. Authentic sneakers not only guarantee superior quality and craftsmanship but also protect consumers from the inferior materials and potential health risks associated with fakes.</a:t>
            </a:r>
            <a:endParaRPr lang="en-US" sz="1100"/>
          </a:p>
        </p:txBody>
      </p:sp>
      <p:sp>
        <p:nvSpPr>
          <p:cNvPr id="8" name="TextBox 8"/>
          <p:cNvSpPr txBox="1"/>
          <p:nvPr/>
        </p:nvSpPr>
        <p:spPr>
          <a:xfrm>
            <a:off x="2548967" y="3175267"/>
            <a:ext cx="8715276"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FFFFFF"/>
                </a:solidFill>
                <a:latin typeface="三极准柔宋"/>
                <a:ea typeface="三极准柔宋"/>
              </a:rPr>
              <a:t>What are Authentic Sneakers?</a:t>
            </a:r>
            <a:endParaRPr lang="en-US" sz="1100"/>
          </a:p>
        </p:txBody>
      </p:sp>
      <p:sp>
        <p:nvSpPr>
          <p:cNvPr id="9" name="TextBox 9"/>
          <p:cNvSpPr txBox="1"/>
          <p:nvPr/>
        </p:nvSpPr>
        <p:spPr>
          <a:xfrm>
            <a:off x="2556783" y="3527330"/>
            <a:ext cx="8715276" cy="613694"/>
          </a:xfrm>
          <a:prstGeom prst="rect">
            <a:avLst/>
          </a:prstGeom>
          <a:noFill/>
        </p:spPr>
        <p:txBody>
          <a:bodyPr vert="horz" wrap="square" lIns="91440" tIns="45720" rIns="91440" bIns="45720" rtlCol="0" anchor="t">
            <a:spAutoFit/>
          </a:bodyPr>
          <a:lstStyle/>
          <a:p>
            <a:pPr marL="0" algn="l">
              <a:lnSpc>
                <a:spcPct val="150000"/>
              </a:lnSpc>
              <a:defRPr/>
            </a:pPr>
            <a:r>
              <a:rPr lang="zh-CN" altLang="en-US" sz="1200" b="0" i="0" u="none" baseline="0">
                <a:solidFill>
                  <a:srgbClr val="FFFFFF"/>
                </a:solidFill>
                <a:latin typeface="三极准柔宋"/>
                <a:ea typeface="三极准柔宋"/>
              </a:rPr>
              <a:t>Authentic sneakers refer to original footwear produced by reputable brands that uphold quality standards, ensuring the legitimacy of design and production. These sneakers are not counterfeit or replicas, but rather reflect the brand’s heritage, craftsmanship, and expertise.</a:t>
            </a:r>
            <a:endParaRPr lang="en-US" sz="1100"/>
          </a:p>
        </p:txBody>
      </p:sp>
      <p:sp>
        <p:nvSpPr>
          <p:cNvPr id="10" name="TextBox 10"/>
          <p:cNvSpPr txBox="1"/>
          <p:nvPr/>
        </p:nvSpPr>
        <p:spPr>
          <a:xfrm>
            <a:off x="2556783" y="4816343"/>
            <a:ext cx="8715276"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FFFFFF"/>
                </a:solidFill>
                <a:latin typeface="三极准柔宋"/>
                <a:ea typeface="三极准柔宋"/>
              </a:rPr>
              <a:t>Market Demand for Authentic Sneakers</a:t>
            </a:r>
            <a:endParaRPr lang="en-US" sz="1100"/>
          </a:p>
        </p:txBody>
      </p:sp>
      <p:sp>
        <p:nvSpPr>
          <p:cNvPr id="11" name="TextBox 11"/>
          <p:cNvSpPr txBox="1"/>
          <p:nvPr/>
        </p:nvSpPr>
        <p:spPr>
          <a:xfrm>
            <a:off x="2564599" y="5168406"/>
            <a:ext cx="8715276" cy="613694"/>
          </a:xfrm>
          <a:prstGeom prst="rect">
            <a:avLst/>
          </a:prstGeom>
          <a:noFill/>
        </p:spPr>
        <p:txBody>
          <a:bodyPr vert="horz" wrap="square" lIns="91440" tIns="45720" rIns="91440" bIns="45720" rtlCol="0" anchor="t">
            <a:spAutoFit/>
          </a:bodyPr>
          <a:lstStyle/>
          <a:p>
            <a:pPr marL="0" algn="l">
              <a:lnSpc>
                <a:spcPct val="150000"/>
              </a:lnSpc>
              <a:defRPr/>
            </a:pPr>
            <a:r>
              <a:rPr lang="zh-CN" altLang="en-US" sz="1200" b="0" i="0" u="none" baseline="0">
                <a:solidFill>
                  <a:srgbClr val="FFFFFF"/>
                </a:solidFill>
                <a:latin typeface="三极准柔宋"/>
                <a:ea typeface="三极准柔宋"/>
              </a:rPr>
              <a:t>The sneaker market has shown a significant increase in demand for authentic products, fueled by a growing sneaker culture and the popularity of collections. Enthusiasts are willing to invest in genuine articles due to their long-term value and collector appeal.</a:t>
            </a:r>
            <a:endParaRPr lang="en-US" sz="1100"/>
          </a:p>
        </p:txBody>
      </p:sp>
      <p:sp>
        <p:nvSpPr>
          <p:cNvPr id="12" name="TextBox 12"/>
          <p:cNvSpPr txBox="1"/>
          <p:nvPr/>
        </p:nvSpPr>
        <p:spPr>
          <a:xfrm>
            <a:off x="1393119" y="446261"/>
            <a:ext cx="7120685" cy="584775"/>
          </a:xfrm>
          <a:prstGeom prst="rect">
            <a:avLst/>
          </a:prstGeom>
          <a:noFill/>
        </p:spPr>
        <p:txBody>
          <a:bodyPr vert="horz" wrap="square" lIns="91440" tIns="45720" rIns="91440" bIns="45720" rtlCol="0" anchor="t">
            <a:spAutoFit/>
          </a:bodyPr>
          <a:lstStyle/>
          <a:p>
            <a:pPr marL="0" algn="l">
              <a:defRPr/>
            </a:pPr>
            <a:r>
              <a:rPr lang="zh-CN" altLang="en-US" sz="3200" b="0" i="0" u="none" baseline="0">
                <a:solidFill>
                  <a:srgbClr val="FFFFFF"/>
                </a:solidFill>
                <a:latin typeface="三极准柔宋"/>
                <a:ea typeface="三极准柔宋"/>
              </a:rPr>
              <a:t>Definition and Importance</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anim calcmode="lin" valueType="num">
                                      <p:cBhvr>
                                        <p:cTn id="6" dur="1000" fill="hold"/>
                                        <p:tgtEl>
                                          <p:spTgt spid="2"/>
                                        </p:tgtEl>
                                        <p:attrNameLst>
                                          <p:attrName>ppt_x</p:attrName>
                                        </p:attrNameLst>
                                      </p:cBhvr>
                                      <p:tavLst>
                                        <p:tav tm="0">
                                          <p:val>
                                            <p:strVal val="#ppt_x"/>
                                          </p:val>
                                        </p:tav>
                                        <p:tav tm="100000">
                                          <p:val>
                                            <p:strVal val="#ppt_x"/>
                                          </p:val>
                                        </p:tav>
                                      </p:tavLst>
                                    </p:anim>
                                    <p:anim calcmode="lin" valueType="num">
                                      <p:cBhvr>
                                        <p:cTn id="7" dur="1000" fill="hold"/>
                                        <p:tgtEl>
                                          <p:spTgt spid="2"/>
                                        </p:tgtEl>
                                        <p:attrNameLst>
                                          <p:attrName>ppt_y</p:attrName>
                                        </p:attrNameLst>
                                      </p:cBhvr>
                                      <p:tavLst>
                                        <p:tav tm="0">
                                          <p:val>
                                            <p:strVal val="#ppt_y+.1"/>
                                          </p:val>
                                        </p:tav>
                                        <p:tav tm="100000">
                                          <p:val>
                                            <p:strVal val="#ppt_y"/>
                                          </p:val>
                                        </p:tav>
                                      </p:tavLst>
                                    </p:anim>
                                    <p:animEffect transition="in" filter="fade">
                                      <p:cBhvr>
                                        <p:cTn id="8" dur="1000"/>
                                        <p:tgtEl>
                                          <p:spTgt spid="2"/>
                                        </p:tgtEl>
                                      </p:cBhvr>
                                    </p:animEffect>
                                    <p:set>
                                      <p:cBhvr>
                                        <p:cTn id="9" dur="1" fill="hold">
                                          <p:stCondLst>
                                            <p:cond delay="0"/>
                                          </p:stCondLst>
                                        </p:cTn>
                                        <p:tgtEl>
                                          <p:spTgt spid="2"/>
                                        </p:tgtEl>
                                        <p:attrNameLst>
                                          <p:attrName>style.visibility</p:attrName>
                                        </p:attrNameLst>
                                      </p:cBhvr>
                                      <p:to>
                                        <p:strVal val="visible"/>
                                      </p:to>
                                    </p:set>
                                  </p:childTnLst>
                                </p:cTn>
                              </p:par>
                              <p:par>
                                <p:cTn id="10" presetID="42" presetClass="entr" presetSubtype="0" fill="hold" grpId="0" nodeType="withEffect">
                                  <p:stCondLst>
                                    <p:cond delay="0"/>
                                  </p:stCondLst>
                                  <p:childTnLst>
                                    <p:anim calcmode="lin" valueType="num">
                                      <p:cBhvr>
                                        <p:cTn id="11" dur="1000" fill="hold"/>
                                        <p:tgtEl>
                                          <p:spTgt spid="3"/>
                                        </p:tgtEl>
                                        <p:attrNameLst>
                                          <p:attrName>ppt_x</p:attrName>
                                        </p:attrNameLst>
                                      </p:cBhvr>
                                      <p:tavLst>
                                        <p:tav tm="0">
                                          <p:val>
                                            <p:strVal val="#ppt_x"/>
                                          </p:val>
                                        </p:tav>
                                        <p:tav tm="100000">
                                          <p:val>
                                            <p:strVal val="#ppt_x"/>
                                          </p:val>
                                        </p:tav>
                                      </p:tavLst>
                                    </p:anim>
                                    <p:anim calcmode="lin" valueType="num">
                                      <p:cBhvr>
                                        <p:cTn id="12" dur="1000" fill="hold"/>
                                        <p:tgtEl>
                                          <p:spTgt spid="3"/>
                                        </p:tgtEl>
                                        <p:attrNameLst>
                                          <p:attrName>ppt_y</p:attrName>
                                        </p:attrNameLst>
                                      </p:cBhvr>
                                      <p:tavLst>
                                        <p:tav tm="0">
                                          <p:val>
                                            <p:strVal val="#ppt_y+.1"/>
                                          </p:val>
                                        </p:tav>
                                        <p:tav tm="100000">
                                          <p:val>
                                            <p:strVal val="#ppt_y"/>
                                          </p:val>
                                        </p:tav>
                                      </p:tavLst>
                                    </p:anim>
                                    <p:animEffect transition="in" filter="fade">
                                      <p:cBhvr>
                                        <p:cTn id="13" dur="1000"/>
                                        <p:tgtEl>
                                          <p:spTgt spid="3"/>
                                        </p:tgtEl>
                                      </p:cBhvr>
                                    </p:animEffect>
                                    <p:set>
                                      <p:cBhvr>
                                        <p:cTn id="14" dur="1" fill="hold">
                                          <p:stCondLst>
                                            <p:cond delay="0"/>
                                          </p:stCondLst>
                                        </p:cTn>
                                        <p:tgtEl>
                                          <p:spTgt spid="3"/>
                                        </p:tgtEl>
                                        <p:attrNameLst>
                                          <p:attrName>style.visibility</p:attrName>
                                        </p:attrNameLst>
                                      </p:cBhvr>
                                      <p:to>
                                        <p:strVal val="visible"/>
                                      </p:to>
                                    </p:set>
                                  </p:childTnLst>
                                </p:cTn>
                              </p:par>
                              <p:par>
                                <p:cTn id="15" presetID="42" presetClass="entr" presetSubtype="0" fill="hold" grpId="0" nodeType="withEffect">
                                  <p:stCondLst>
                                    <p:cond delay="0"/>
                                  </p:stCondLst>
                                  <p:childTnLs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animEffect transition="in" filter="fade">
                                      <p:cBhvr>
                                        <p:cTn id="18" dur="1000"/>
                                        <p:tgtEl>
                                          <p:spTgt spid="4"/>
                                        </p:tgtEl>
                                      </p:cBhvr>
                                    </p:animEffect>
                                    <p:set>
                                      <p:cBhvr>
                                        <p:cTn id="19" dur="1" fill="hold">
                                          <p:stCondLst>
                                            <p:cond delay="0"/>
                                          </p:stCondLst>
                                        </p:cTn>
                                        <p:tgtEl>
                                          <p:spTgt spid="4"/>
                                        </p:tgtEl>
                                        <p:attrNameLst>
                                          <p:attrName>style.visibility</p:attrName>
                                        </p:attrNameLst>
                                      </p:cBhvr>
                                      <p:to>
                                        <p:strVal val="visible"/>
                                      </p:to>
                                    </p:set>
                                  </p:childTnLst>
                                </p:cTn>
                              </p:par>
                              <p:par>
                                <p:cTn id="20" presetID="42" presetClass="entr" presetSubtype="0" fill="hold" grpId="0" nodeType="withEffect">
                                  <p:stCondLst>
                                    <p:cond delay="0"/>
                                  </p:stCondLst>
                                  <p:childTnLs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animEffect transition="in" filter="fade">
                                      <p:cBhvr>
                                        <p:cTn id="23" dur="1000"/>
                                        <p:tgtEl>
                                          <p:spTgt spid="6"/>
                                        </p:tgtEl>
                                      </p:cBhvr>
                                    </p:animEffect>
                                    <p:set>
                                      <p:cBhvr>
                                        <p:cTn id="24" dur="1" fill="hold">
                                          <p:stCondLst>
                                            <p:cond delay="0"/>
                                          </p:stCondLst>
                                        </p:cTn>
                                        <p:tgtEl>
                                          <p:spTgt spid="6"/>
                                        </p:tgtEl>
                                        <p:attrNameLst>
                                          <p:attrName>style.visibility</p:attrName>
                                        </p:attrNameLst>
                                      </p:cBhvr>
                                      <p:to>
                                        <p:strVal val="visible"/>
                                      </p:to>
                                    </p:set>
                                  </p:childTnLst>
                                </p:cTn>
                              </p:par>
                              <p:par>
                                <p:cTn id="25" presetID="42" presetClass="entr" presetSubtype="0" fill="hold" grpId="0" nodeType="withEffect">
                                  <p:stCondLst>
                                    <p:cond delay="0"/>
                                  </p:stCondLst>
                                  <p:childTnLs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animEffect transition="in" filter="fade">
                                      <p:cBhvr>
                                        <p:cTn id="28" dur="1000"/>
                                        <p:tgtEl>
                                          <p:spTgt spid="7"/>
                                        </p:tgtEl>
                                      </p:cBhvr>
                                    </p:animEffect>
                                    <p:set>
                                      <p:cBhvr>
                                        <p:cTn id="29" dur="1" fill="hold">
                                          <p:stCondLst>
                                            <p:cond delay="0"/>
                                          </p:stCondLst>
                                        </p:cTn>
                                        <p:tgtEl>
                                          <p:spTgt spid="7"/>
                                        </p:tgtEl>
                                        <p:attrNameLst>
                                          <p:attrName>style.visibility</p:attrName>
                                        </p:attrNameLst>
                                      </p:cBhvr>
                                      <p:to>
                                        <p:strVal val="visible"/>
                                      </p:to>
                                    </p:set>
                                  </p:childTnLst>
                                </p:cTn>
                              </p:par>
                              <p:par>
                                <p:cTn id="30" presetID="42" presetClass="entr" presetSubtype="0" fill="hold" grpId="0" nodeType="withEffect">
                                  <p:stCondLst>
                                    <p:cond delay="0"/>
                                  </p:stCondLst>
                                  <p:childTnLst>
                                    <p:anim calcmode="lin" valueType="num">
                                      <p:cBhvr>
                                        <p:cTn id="31" dur="1000" fill="hold"/>
                                        <p:tgtEl>
                                          <p:spTgt spid="8"/>
                                        </p:tgtEl>
                                        <p:attrNameLst>
                                          <p:attrName>ppt_x</p:attrName>
                                        </p:attrNameLst>
                                      </p:cBhvr>
                                      <p:tavLst>
                                        <p:tav tm="0">
                                          <p:val>
                                            <p:strVal val="#ppt_x"/>
                                          </p:val>
                                        </p:tav>
                                        <p:tav tm="100000">
                                          <p:val>
                                            <p:strVal val="#ppt_x"/>
                                          </p:val>
                                        </p:tav>
                                      </p:tavLst>
                                    </p:anim>
                                    <p:anim calcmode="lin" valueType="num">
                                      <p:cBhvr>
                                        <p:cTn id="32" dur="1000" fill="hold"/>
                                        <p:tgtEl>
                                          <p:spTgt spid="8"/>
                                        </p:tgtEl>
                                        <p:attrNameLst>
                                          <p:attrName>ppt_y</p:attrName>
                                        </p:attrNameLst>
                                      </p:cBhvr>
                                      <p:tavLst>
                                        <p:tav tm="0">
                                          <p:val>
                                            <p:strVal val="#ppt_y+.1"/>
                                          </p:val>
                                        </p:tav>
                                        <p:tav tm="100000">
                                          <p:val>
                                            <p:strVal val="#ppt_y"/>
                                          </p:val>
                                        </p:tav>
                                      </p:tavLst>
                                    </p:anim>
                                    <p:animEffect transition="in" filter="fade">
                                      <p:cBhvr>
                                        <p:cTn id="33" dur="1000"/>
                                        <p:tgtEl>
                                          <p:spTgt spid="8"/>
                                        </p:tgtEl>
                                      </p:cBhvr>
                                    </p:animEffect>
                                    <p:set>
                                      <p:cBhvr>
                                        <p:cTn id="34" dur="1" fill="hold">
                                          <p:stCondLst>
                                            <p:cond delay="0"/>
                                          </p:stCondLst>
                                        </p:cTn>
                                        <p:tgtEl>
                                          <p:spTgt spid="8"/>
                                        </p:tgtEl>
                                        <p:attrNameLst>
                                          <p:attrName>style.visibility</p:attrName>
                                        </p:attrNameLst>
                                      </p:cBhvr>
                                      <p:to>
                                        <p:strVal val="visible"/>
                                      </p:to>
                                    </p:set>
                                  </p:childTnLst>
                                </p:cTn>
                              </p:par>
                              <p:par>
                                <p:cTn id="35" presetID="42" presetClass="entr" presetSubtype="0" fill="hold" grpId="0" nodeType="withEffect">
                                  <p:stCondLst>
                                    <p:cond delay="0"/>
                                  </p:stCondLst>
                                  <p:childTnLst>
                                    <p:anim calcmode="lin" valueType="num">
                                      <p:cBhvr>
                                        <p:cTn id="36" dur="1000" fill="hold"/>
                                        <p:tgtEl>
                                          <p:spTgt spid="9"/>
                                        </p:tgtEl>
                                        <p:attrNameLst>
                                          <p:attrName>ppt_x</p:attrName>
                                        </p:attrNameLst>
                                      </p:cBhvr>
                                      <p:tavLst>
                                        <p:tav tm="0">
                                          <p:val>
                                            <p:strVal val="#ppt_x"/>
                                          </p:val>
                                        </p:tav>
                                        <p:tav tm="100000">
                                          <p:val>
                                            <p:strVal val="#ppt_x"/>
                                          </p:val>
                                        </p:tav>
                                      </p:tavLst>
                                    </p:anim>
                                    <p:anim calcmode="lin" valueType="num">
                                      <p:cBhvr>
                                        <p:cTn id="37" dur="1000" fill="hold"/>
                                        <p:tgtEl>
                                          <p:spTgt spid="9"/>
                                        </p:tgtEl>
                                        <p:attrNameLst>
                                          <p:attrName>ppt_y</p:attrName>
                                        </p:attrNameLst>
                                      </p:cBhvr>
                                      <p:tavLst>
                                        <p:tav tm="0">
                                          <p:val>
                                            <p:strVal val="#ppt_y+.1"/>
                                          </p:val>
                                        </p:tav>
                                        <p:tav tm="100000">
                                          <p:val>
                                            <p:strVal val="#ppt_y"/>
                                          </p:val>
                                        </p:tav>
                                      </p:tavLst>
                                    </p:anim>
                                    <p:animEffect transition="in" filter="fade">
                                      <p:cBhvr>
                                        <p:cTn id="38" dur="1000"/>
                                        <p:tgtEl>
                                          <p:spTgt spid="9"/>
                                        </p:tgtEl>
                                      </p:cBhvr>
                                    </p:animEffect>
                                    <p:set>
                                      <p:cBhvr>
                                        <p:cTn id="39" dur="1" fill="hold">
                                          <p:stCondLst>
                                            <p:cond delay="0"/>
                                          </p:stCondLst>
                                        </p:cTn>
                                        <p:tgtEl>
                                          <p:spTgt spid="9"/>
                                        </p:tgtEl>
                                        <p:attrNameLst>
                                          <p:attrName>style.visibility</p:attrName>
                                        </p:attrNameLst>
                                      </p:cBhvr>
                                      <p:to>
                                        <p:strVal val="visible"/>
                                      </p:to>
                                    </p:set>
                                  </p:childTnLst>
                                </p:cTn>
                              </p:par>
                              <p:par>
                                <p:cTn id="40" presetID="42" presetClass="entr" presetSubtype="0" fill="hold" grpId="0" nodeType="withEffect">
                                  <p:stCondLst>
                                    <p:cond delay="0"/>
                                  </p:stCondLst>
                                  <p:childTnLst>
                                    <p:anim calcmode="lin" valueType="num">
                                      <p:cBhvr>
                                        <p:cTn id="41" dur="1000" fill="hold"/>
                                        <p:tgtEl>
                                          <p:spTgt spid="10"/>
                                        </p:tgtEl>
                                        <p:attrNameLst>
                                          <p:attrName>ppt_x</p:attrName>
                                        </p:attrNameLst>
                                      </p:cBhvr>
                                      <p:tavLst>
                                        <p:tav tm="0">
                                          <p:val>
                                            <p:strVal val="#ppt_x"/>
                                          </p:val>
                                        </p:tav>
                                        <p:tav tm="100000">
                                          <p:val>
                                            <p:strVal val="#ppt_x"/>
                                          </p:val>
                                        </p:tav>
                                      </p:tavLst>
                                    </p:anim>
                                    <p:anim calcmode="lin" valueType="num">
                                      <p:cBhvr>
                                        <p:cTn id="42" dur="1000" fill="hold"/>
                                        <p:tgtEl>
                                          <p:spTgt spid="10"/>
                                        </p:tgtEl>
                                        <p:attrNameLst>
                                          <p:attrName>ppt_y</p:attrName>
                                        </p:attrNameLst>
                                      </p:cBhvr>
                                      <p:tavLst>
                                        <p:tav tm="0">
                                          <p:val>
                                            <p:strVal val="#ppt_y+.1"/>
                                          </p:val>
                                        </p:tav>
                                        <p:tav tm="100000">
                                          <p:val>
                                            <p:strVal val="#ppt_y"/>
                                          </p:val>
                                        </p:tav>
                                      </p:tavLst>
                                    </p:anim>
                                    <p:animEffect transition="in" filter="fade">
                                      <p:cBhvr>
                                        <p:cTn id="43" dur="1000"/>
                                        <p:tgtEl>
                                          <p:spTgt spid="10"/>
                                        </p:tgtEl>
                                      </p:cBhvr>
                                    </p:animEffect>
                                    <p:set>
                                      <p:cBhvr>
                                        <p:cTn id="44" dur="1" fill="hold">
                                          <p:stCondLst>
                                            <p:cond delay="0"/>
                                          </p:stCondLst>
                                        </p:cTn>
                                        <p:tgtEl>
                                          <p:spTgt spid="10"/>
                                        </p:tgtEl>
                                        <p:attrNameLst>
                                          <p:attrName>style.visibility</p:attrName>
                                        </p:attrNameLst>
                                      </p:cBhvr>
                                      <p:to>
                                        <p:strVal val="visible"/>
                                      </p:to>
                                    </p:set>
                                  </p:childTnLst>
                                </p:cTn>
                              </p:par>
                              <p:par>
                                <p:cTn id="45" presetID="42" presetClass="entr" presetSubtype="0" fill="hold" grpId="0" nodeType="withEffect">
                                  <p:stCondLst>
                                    <p:cond delay="0"/>
                                  </p:stCondLst>
                                  <p:childTnLst>
                                    <p:anim calcmode="lin" valueType="num">
                                      <p:cBhvr>
                                        <p:cTn id="46" dur="1000" fill="hold"/>
                                        <p:tgtEl>
                                          <p:spTgt spid="11"/>
                                        </p:tgtEl>
                                        <p:attrNameLst>
                                          <p:attrName>ppt_x</p:attrName>
                                        </p:attrNameLst>
                                      </p:cBhvr>
                                      <p:tavLst>
                                        <p:tav tm="0">
                                          <p:val>
                                            <p:strVal val="#ppt_x"/>
                                          </p:val>
                                        </p:tav>
                                        <p:tav tm="100000">
                                          <p:val>
                                            <p:strVal val="#ppt_x"/>
                                          </p:val>
                                        </p:tav>
                                      </p:tavLst>
                                    </p:anim>
                                    <p:anim calcmode="lin" valueType="num">
                                      <p:cBhvr>
                                        <p:cTn id="47" dur="1000" fill="hold"/>
                                        <p:tgtEl>
                                          <p:spTgt spid="11"/>
                                        </p:tgtEl>
                                        <p:attrNameLst>
                                          <p:attrName>ppt_y</p:attrName>
                                        </p:attrNameLst>
                                      </p:cBhvr>
                                      <p:tavLst>
                                        <p:tav tm="0">
                                          <p:val>
                                            <p:strVal val="#ppt_y+.1"/>
                                          </p:val>
                                        </p:tav>
                                        <p:tav tm="100000">
                                          <p:val>
                                            <p:strVal val="#ppt_y"/>
                                          </p:val>
                                        </p:tav>
                                      </p:tavLst>
                                    </p:anim>
                                    <p:animEffect transition="in" filter="fade">
                                      <p:cBhvr>
                                        <p:cTn id="48" dur="1000"/>
                                        <p:tgtEl>
                                          <p:spTgt spid="11"/>
                                        </p:tgtEl>
                                      </p:cBhvr>
                                    </p:animEffect>
                                    <p:set>
                                      <p:cBhvr>
                                        <p:cTn id="4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6" grpId="0"/>
      <p:bldP spid="7" grpId="0"/>
      <p:bldP spid="8" grpId="0"/>
      <p:bldP spid="9" grpId="0"/>
      <p:bldP spid="10"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772036" y="4231670"/>
            <a:ext cx="3833174" cy="2550129"/>
          </a:xfrm>
          <a:prstGeom prst="rect">
            <a:avLst/>
          </a:prstGeom>
          <a:solidFill>
            <a:srgbClr val="FFFFFF">
              <a:alpha val="50000"/>
            </a:srgbClr>
          </a:solidFill>
          <a:ln cap="rnd" cmpd="sng">
            <a:prstDash val="solid"/>
          </a:ln>
          <a:effectLst>
            <a:outerShdw blurRad="38100" dist="38100" dir="5400000" algn="t" rotWithShape="0">
              <a:srgbClr val="000000">
                <a:alpha val="10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3" name="AutoShape 3"/>
          <p:cNvSpPr/>
          <p:nvPr/>
        </p:nvSpPr>
        <p:spPr>
          <a:xfrm>
            <a:off x="4153760" y="726632"/>
            <a:ext cx="3816000" cy="3478100"/>
          </a:xfrm>
          <a:prstGeom prst="rect">
            <a:avLst/>
          </a:prstGeom>
          <a:solidFill>
            <a:srgbClr val="FFFFFF">
              <a:alpha val="50000"/>
            </a:srgbClr>
          </a:solidFill>
          <a:ln cap="rnd" cmpd="sng">
            <a:prstDash val="solid"/>
          </a:ln>
          <a:effectLst>
            <a:outerShdw blurRad="38100" dist="38100" dir="5400000" algn="t" rotWithShape="0">
              <a:srgbClr val="000000">
                <a:alpha val="10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4" name="AutoShape 4"/>
          <p:cNvSpPr/>
          <p:nvPr/>
        </p:nvSpPr>
        <p:spPr>
          <a:xfrm>
            <a:off x="7040542" y="4290663"/>
            <a:ext cx="3932257" cy="2491136"/>
          </a:xfrm>
          <a:prstGeom prst="rect">
            <a:avLst/>
          </a:prstGeom>
          <a:solidFill>
            <a:srgbClr val="FFFFFF">
              <a:alpha val="50000"/>
            </a:srgbClr>
          </a:solidFill>
          <a:ln cap="rnd" cmpd="sng">
            <a:prstDash val="solid"/>
          </a:ln>
          <a:effectLst>
            <a:outerShdw blurRad="38100" dist="38100" dir="5400000" algn="t" rotWithShape="0">
              <a:srgbClr val="000000">
                <a:alpha val="10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5" name="Freeform 5"/>
          <p:cNvSpPr/>
          <p:nvPr/>
        </p:nvSpPr>
        <p:spPr>
          <a:xfrm>
            <a:off x="855892" y="4351509"/>
            <a:ext cx="480574" cy="437998"/>
          </a:xfrm>
          <a:custGeom>
            <a:avLst/>
            <a:gdLst/>
            <a:ahLst/>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gradFill>
            <a:gsLst>
              <a:gs pos="0">
                <a:srgbClr val="DC5DC2"/>
              </a:gs>
              <a:gs pos="68000">
                <a:srgbClr val="6BA7E8"/>
              </a:gs>
              <a:gs pos="100000">
                <a:srgbClr val="2851B6"/>
              </a:gs>
            </a:gsLst>
            <a:lin ang="16200000"/>
          </a:gradFill>
          <a:ln cap="flat" cmpd="sng">
            <a:prstDash val="solid"/>
          </a:ln>
        </p:spPr>
        <p:txBody>
          <a:bodyPr rot="0" vert="horz" wrap="square" lIns="91440" tIns="45720" rIns="91440" bIns="45720" anchor="ctr">
            <a:prstTxWarp prst="textNoShape">
              <a:avLst/>
            </a:prstTxWarp>
            <a:normAutofit/>
          </a:bodyPr>
          <a:lstStyle/>
          <a:p>
            <a:pPr marL="0" algn="ctr"/>
            <a:endParaRPr/>
          </a:p>
        </p:txBody>
      </p:sp>
      <p:sp>
        <p:nvSpPr>
          <p:cNvPr id="6" name="Freeform 6"/>
          <p:cNvSpPr/>
          <p:nvPr/>
        </p:nvSpPr>
        <p:spPr>
          <a:xfrm>
            <a:off x="5855713" y="1218707"/>
            <a:ext cx="480574" cy="437998"/>
          </a:xfrm>
          <a:custGeom>
            <a:avLst/>
            <a:gdLst/>
            <a:ahLst/>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gradFill>
            <a:gsLst>
              <a:gs pos="0">
                <a:srgbClr val="DC5DC2"/>
              </a:gs>
              <a:gs pos="68000">
                <a:srgbClr val="6BA7E8"/>
              </a:gs>
              <a:gs pos="100000">
                <a:srgbClr val="2851B6"/>
              </a:gs>
            </a:gsLst>
            <a:lin ang="16200000"/>
          </a:gradFill>
          <a:ln cap="flat" cmpd="sng">
            <a:prstDash val="solid"/>
          </a:ln>
        </p:spPr>
        <p:txBody>
          <a:bodyPr rot="0" vert="horz" wrap="square" lIns="91440" tIns="45720" rIns="91440" bIns="45720" anchor="ctr">
            <a:prstTxWarp prst="textNoShape">
              <a:avLst/>
            </a:prstTxWarp>
            <a:normAutofit/>
          </a:bodyPr>
          <a:lstStyle/>
          <a:p>
            <a:pPr marL="0" algn="ctr"/>
            <a:endParaRPr/>
          </a:p>
        </p:txBody>
      </p:sp>
      <p:sp>
        <p:nvSpPr>
          <p:cNvPr id="7" name="Freeform 7"/>
          <p:cNvSpPr/>
          <p:nvPr/>
        </p:nvSpPr>
        <p:spPr>
          <a:xfrm>
            <a:off x="10311734" y="4347397"/>
            <a:ext cx="480574" cy="437998"/>
          </a:xfrm>
          <a:custGeom>
            <a:avLst/>
            <a:gdLst/>
            <a:ahLst/>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gradFill>
            <a:gsLst>
              <a:gs pos="0">
                <a:srgbClr val="DC5DC2"/>
              </a:gs>
              <a:gs pos="68000">
                <a:srgbClr val="6BA7E8"/>
              </a:gs>
              <a:gs pos="100000">
                <a:srgbClr val="2851B6"/>
              </a:gs>
            </a:gsLst>
            <a:lin ang="16200000"/>
          </a:gradFill>
          <a:ln cap="flat" cmpd="sng">
            <a:prstDash val="solid"/>
          </a:ln>
        </p:spPr>
        <p:txBody>
          <a:bodyPr rot="0" vert="horz" wrap="square" lIns="91440" tIns="45720" rIns="91440" bIns="45720" anchor="ctr">
            <a:prstTxWarp prst="textNoShape">
              <a:avLst/>
            </a:prstTxWarp>
            <a:normAutofit/>
          </a:bodyPr>
          <a:lstStyle/>
          <a:p>
            <a:pPr marL="0" algn="ctr"/>
            <a:endParaRPr/>
          </a:p>
        </p:txBody>
      </p:sp>
      <p:pic>
        <p:nvPicPr>
          <p:cNvPr id="8" name="image9.png"/>
          <p:cNvPicPr>
            <a:picLocks noChangeAspect="1"/>
          </p:cNvPicPr>
          <p:nvPr/>
        </p:nvPicPr>
        <p:blipFill>
          <a:blip r:embed="rId2"/>
          <a:srcRect/>
          <a:stretch>
            <a:fillRect/>
          </a:stretch>
        </p:blipFill>
        <p:spPr>
          <a:xfrm rot="15568558">
            <a:off x="-45720" y="2531"/>
            <a:ext cx="1219200" cy="1460360"/>
          </a:xfrm>
          <a:prstGeom prst="rect">
            <a:avLst/>
          </a:prstGeom>
        </p:spPr>
      </p:pic>
      <p:sp>
        <p:nvSpPr>
          <p:cNvPr id="9" name="TextBox 9"/>
          <p:cNvSpPr txBox="1"/>
          <p:nvPr/>
        </p:nvSpPr>
        <p:spPr>
          <a:xfrm>
            <a:off x="1393120" y="440323"/>
            <a:ext cx="2856404" cy="584775"/>
          </a:xfrm>
          <a:prstGeom prst="rect">
            <a:avLst/>
          </a:prstGeom>
          <a:noFill/>
        </p:spPr>
        <p:txBody>
          <a:bodyPr vert="horz" wrap="square" lIns="91440" tIns="45720" rIns="91440" bIns="45720" rtlCol="0" anchor="t">
            <a:spAutoFit/>
          </a:bodyPr>
          <a:lstStyle/>
          <a:p>
            <a:pPr marL="0" algn="dist">
              <a:defRPr/>
            </a:pPr>
            <a:r>
              <a:rPr lang="zh-CN" altLang="en-US" sz="3200" b="0" i="0" u="none" baseline="0">
                <a:solidFill>
                  <a:srgbClr val="FFFFFF"/>
                </a:solidFill>
                <a:latin typeface="三极准柔宋"/>
                <a:ea typeface="三极准柔宋"/>
              </a:rPr>
              <a:t>Target Audience</a:t>
            </a:r>
            <a:endParaRPr lang="en-US" sz="1100"/>
          </a:p>
        </p:txBody>
      </p:sp>
      <p:sp>
        <p:nvSpPr>
          <p:cNvPr id="10" name="TextBox 10"/>
          <p:cNvSpPr txBox="1"/>
          <p:nvPr/>
        </p:nvSpPr>
        <p:spPr>
          <a:xfrm>
            <a:off x="4317124" y="1431432"/>
            <a:ext cx="3439614" cy="584775"/>
          </a:xfrm>
          <a:prstGeom prst="rect">
            <a:avLst/>
          </a:prstGeom>
          <a:noFill/>
        </p:spPr>
        <p:txBody>
          <a:bodyPr vert="horz" wrap="square" lIns="91440" tIns="45720" rIns="91440" bIns="45720" rtlCol="0" anchor="b">
            <a:spAutoFit/>
          </a:bodyPr>
          <a:lstStyle/>
          <a:p>
            <a:pPr marL="0" algn="ctr">
              <a:defRPr/>
            </a:pPr>
            <a:r>
              <a:rPr lang="zh-CN" altLang="en-US" sz="1600" b="1" i="0" u="none" baseline="0">
                <a:solidFill>
                  <a:srgbClr val="000000">
                    <a:lumMod val="95000"/>
                    <a:lumOff val="5000"/>
                  </a:srgbClr>
                </a:solidFill>
                <a:latin typeface="三极准柔宋"/>
                <a:ea typeface="三极准柔宋"/>
              </a:rPr>
              <a:t>Psychographics: Lifestyle and Preferences</a:t>
            </a:r>
            <a:endParaRPr lang="en-US" sz="1100"/>
          </a:p>
        </p:txBody>
      </p:sp>
      <p:sp>
        <p:nvSpPr>
          <p:cNvPr id="11" name="TextBox 11"/>
          <p:cNvSpPr txBox="1"/>
          <p:nvPr/>
        </p:nvSpPr>
        <p:spPr>
          <a:xfrm>
            <a:off x="4326607" y="2120882"/>
            <a:ext cx="3521993" cy="1997919"/>
          </a:xfrm>
          <a:prstGeom prst="rect">
            <a:avLst/>
          </a:prstGeom>
          <a:noFill/>
        </p:spPr>
        <p:txBody>
          <a:bodyPr vert="horz" wrap="square" lIns="91440" tIns="45720" rIns="91440" bIns="45720" rtlCol="0" anchor="t">
            <a:spAutoFit/>
          </a:bodyPr>
          <a:lstStyle/>
          <a:p>
            <a:pPr marL="0" algn="ctr">
              <a:lnSpc>
                <a:spcPct val="150000"/>
              </a:lnSpc>
              <a:defRPr/>
            </a:pPr>
            <a:r>
              <a:rPr lang="zh-CN" altLang="en-US" sz="1400" b="0" i="0" u="none" baseline="0" dirty="0">
                <a:solidFill>
                  <a:srgbClr val="000000">
                    <a:lumMod val="95000"/>
                    <a:lumOff val="5000"/>
                  </a:srgbClr>
                </a:solidFill>
                <a:latin typeface="三极准柔宋"/>
                <a:ea typeface="三极准柔宋"/>
              </a:rPr>
              <a:t>Sneaker enthusiasts often lead an active lifestyle, blending fashion with performance. They value individuality, and authenticity and are likely to engage in sneaker culture through social media, events, and communities.</a:t>
            </a:r>
            <a:endParaRPr lang="en-US" sz="1100" dirty="0"/>
          </a:p>
        </p:txBody>
      </p:sp>
      <p:sp>
        <p:nvSpPr>
          <p:cNvPr id="12" name="TextBox 12"/>
          <p:cNvSpPr txBox="1"/>
          <p:nvPr/>
        </p:nvSpPr>
        <p:spPr>
          <a:xfrm>
            <a:off x="1156112" y="4172360"/>
            <a:ext cx="3439614" cy="584775"/>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000000">
                    <a:lumMod val="95000"/>
                    <a:lumOff val="5000"/>
                  </a:srgbClr>
                </a:solidFill>
                <a:latin typeface="三极准柔宋"/>
                <a:ea typeface="三极准柔宋"/>
              </a:rPr>
              <a:t>Demographics of Sneaker Enthusiasts</a:t>
            </a:r>
            <a:endParaRPr lang="en-US" sz="1100"/>
          </a:p>
        </p:txBody>
      </p:sp>
      <p:sp>
        <p:nvSpPr>
          <p:cNvPr id="13" name="TextBox 13"/>
          <p:cNvSpPr txBox="1"/>
          <p:nvPr/>
        </p:nvSpPr>
        <p:spPr>
          <a:xfrm>
            <a:off x="1165595" y="4861810"/>
            <a:ext cx="3439615" cy="1710690"/>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solidFill>
                  <a:srgbClr val="000000">
                    <a:lumMod val="95000"/>
                    <a:lumOff val="5000"/>
                  </a:srgbClr>
                </a:solidFill>
                <a:latin typeface="三极准柔宋"/>
                <a:ea typeface="三极准柔宋"/>
              </a:rPr>
              <a:t>The target audience primarily includes young adults aged 18-35, with interests spanning across fashion, sports, and street culture. Within this demographic, preferences vary by income level, geographic location, and brand loyalty.</a:t>
            </a:r>
            <a:endParaRPr lang="en-US" sz="1100"/>
          </a:p>
        </p:txBody>
      </p:sp>
      <p:sp>
        <p:nvSpPr>
          <p:cNvPr id="14" name="TextBox 14"/>
          <p:cNvSpPr txBox="1"/>
          <p:nvPr/>
        </p:nvSpPr>
        <p:spPr>
          <a:xfrm>
            <a:off x="7046053" y="4204732"/>
            <a:ext cx="3439614" cy="584775"/>
          </a:xfrm>
          <a:prstGeom prst="rect">
            <a:avLst/>
          </a:prstGeom>
          <a:noFill/>
        </p:spPr>
        <p:txBody>
          <a:bodyPr vert="horz" wrap="square" lIns="91440" tIns="45720" rIns="91440" bIns="45720" rtlCol="0" anchor="b">
            <a:spAutoFit/>
          </a:bodyPr>
          <a:lstStyle/>
          <a:p>
            <a:pPr marL="0" algn="r">
              <a:defRPr/>
            </a:pPr>
            <a:r>
              <a:rPr lang="zh-CN" altLang="en-US" sz="1600" b="1" i="0" u="none" baseline="0">
                <a:solidFill>
                  <a:srgbClr val="000000">
                    <a:lumMod val="95000"/>
                    <a:lumOff val="5000"/>
                  </a:srgbClr>
                </a:solidFill>
                <a:latin typeface="三极准柔宋"/>
                <a:ea typeface="三极准柔宋"/>
              </a:rPr>
              <a:t>Buying Behavior of Target Customers</a:t>
            </a:r>
            <a:endParaRPr lang="en-US" sz="1100"/>
          </a:p>
        </p:txBody>
      </p:sp>
      <p:sp>
        <p:nvSpPr>
          <p:cNvPr id="15" name="TextBox 15"/>
          <p:cNvSpPr txBox="1"/>
          <p:nvPr/>
        </p:nvSpPr>
        <p:spPr>
          <a:xfrm>
            <a:off x="7055536" y="4894182"/>
            <a:ext cx="3439615" cy="1710690"/>
          </a:xfrm>
          <a:prstGeom prst="rect">
            <a:avLst/>
          </a:prstGeom>
          <a:noFill/>
        </p:spPr>
        <p:txBody>
          <a:bodyPr vert="horz" wrap="square" lIns="91440" tIns="45720" rIns="91440" bIns="45720" rtlCol="0" anchor="t">
            <a:spAutoFit/>
          </a:bodyPr>
          <a:lstStyle/>
          <a:p>
            <a:pPr marL="0" algn="r">
              <a:lnSpc>
                <a:spcPct val="150000"/>
              </a:lnSpc>
              <a:defRPr/>
            </a:pPr>
            <a:r>
              <a:rPr lang="zh-CN" altLang="en-US" sz="1400" b="0" i="0" u="none" baseline="0" dirty="0">
                <a:solidFill>
                  <a:srgbClr val="000000">
                    <a:lumMod val="95000"/>
                    <a:lumOff val="5000"/>
                  </a:srgbClr>
                </a:solidFill>
                <a:latin typeface="三极准柔宋"/>
                <a:ea typeface="三极准柔宋"/>
              </a:rPr>
              <a:t>Customers exhibit a propensity to research products extensively before purchase. They look for detailed information, reviews, and often compare prices to ensure they are acquiring an authentic pair that resonates with their style.</a:t>
            </a:r>
            <a:endParaRPr lang="en-US" sz="1100" dirty="0"/>
          </a:p>
        </p:txBody>
      </p:sp>
      <p:sp>
        <p:nvSpPr>
          <p:cNvPr id="16" name="Freeform 16"/>
          <p:cNvSpPr/>
          <p:nvPr/>
        </p:nvSpPr>
        <p:spPr>
          <a:xfrm flipV="1">
            <a:off x="-34241" y="-37210"/>
            <a:ext cx="12192003" cy="2769280"/>
          </a:xfrm>
          <a:custGeom>
            <a:avLst/>
            <a:gdLst/>
            <a:ahLst/>
            <a:cxnLst/>
            <a:rect l="l" t="t" r="r" b="b"/>
            <a:pathLst>
              <a:path w="6216319" h="1452543">
                <a:moveTo>
                  <a:pt x="0" y="10"/>
                </a:moveTo>
                <a:cubicBezTo>
                  <a:pt x="229007" y="-1920"/>
                  <a:pt x="473169" y="274373"/>
                  <a:pt x="574189" y="472133"/>
                </a:cubicBezTo>
                <a:cubicBezTo>
                  <a:pt x="784106" y="306783"/>
                  <a:pt x="876671" y="335710"/>
                  <a:pt x="1015951" y="496878"/>
                </a:cubicBezTo>
                <a:cubicBezTo>
                  <a:pt x="1169602" y="156200"/>
                  <a:pt x="1541775" y="268250"/>
                  <a:pt x="1732682" y="518355"/>
                </a:cubicBezTo>
                <a:cubicBezTo>
                  <a:pt x="1951423" y="389059"/>
                  <a:pt x="1995178" y="418617"/>
                  <a:pt x="2147475" y="630232"/>
                </a:cubicBezTo>
                <a:cubicBezTo>
                  <a:pt x="2240004" y="303227"/>
                  <a:pt x="2890265" y="229257"/>
                  <a:pt x="3043108" y="699950"/>
                </a:cubicBezTo>
                <a:cubicBezTo>
                  <a:pt x="3340461" y="644318"/>
                  <a:pt x="3395950" y="702404"/>
                  <a:pt x="3562786" y="940708"/>
                </a:cubicBezTo>
                <a:cubicBezTo>
                  <a:pt x="3973172" y="584855"/>
                  <a:pt x="4634636" y="975363"/>
                  <a:pt x="4684312" y="1306544"/>
                </a:cubicBezTo>
                <a:cubicBezTo>
                  <a:pt x="4775936" y="1140966"/>
                  <a:pt x="4979530" y="1164509"/>
                  <a:pt x="5092502" y="1338597"/>
                </a:cubicBezTo>
                <a:cubicBezTo>
                  <a:pt x="5153770" y="1141613"/>
                  <a:pt x="5525680" y="842973"/>
                  <a:pt x="5810403" y="1334427"/>
                </a:cubicBezTo>
                <a:cubicBezTo>
                  <a:pt x="5955954" y="1267516"/>
                  <a:pt x="6049313" y="1259859"/>
                  <a:pt x="6216319" y="1452543"/>
                </a:cubicBezTo>
                <a:lnTo>
                  <a:pt x="0" y="1452543"/>
                </a:lnTo>
                <a:lnTo>
                  <a:pt x="0" y="10"/>
                </a:lnTo>
                <a:close/>
              </a:path>
            </a:pathLst>
          </a:custGeom>
          <a:solidFill>
            <a:srgbClr val="FFFFFF">
              <a:alpha val="23000"/>
              <a:lumMod val="85000"/>
            </a:srgbClr>
          </a:solidFill>
          <a:ln cap="flat" cmpd="sng">
            <a:prstDash val="solid"/>
          </a:ln>
        </p:spPr>
        <p:txBody>
          <a:bodyPr vert="horz" wrap="square" lIns="91440" tIns="45720" rIns="91440" bIns="45720" anchor="ctr">
            <a:normAutofit/>
          </a:bodyPr>
          <a:lstStyle/>
          <a:p>
            <a:pPr marL="0" algn="ctr"/>
            <a:endParaRPr/>
          </a:p>
        </p:txBody>
      </p:sp>
      <p:sp>
        <p:nvSpPr>
          <p:cNvPr id="17" name="Freeform 17"/>
          <p:cNvSpPr/>
          <p:nvPr/>
        </p:nvSpPr>
        <p:spPr>
          <a:xfrm flipH="1" flipV="1">
            <a:off x="5945256" y="3107"/>
            <a:ext cx="6216321" cy="1449603"/>
          </a:xfrm>
          <a:custGeom>
            <a:avLst/>
            <a:gdLst/>
            <a:ahLst/>
            <a:cxnLst/>
            <a:rect l="l" t="t" r="r" b="b"/>
            <a:pathLst>
              <a:path w="6216319" h="1449603">
                <a:moveTo>
                  <a:pt x="0" y="147399"/>
                </a:moveTo>
                <a:cubicBezTo>
                  <a:pt x="229007" y="145469"/>
                  <a:pt x="222661" y="142579"/>
                  <a:pt x="323681" y="340339"/>
                </a:cubicBezTo>
                <a:cubicBezTo>
                  <a:pt x="1138279" y="-367925"/>
                  <a:pt x="1885444" y="174450"/>
                  <a:pt x="2265770" y="655926"/>
                </a:cubicBezTo>
                <a:cubicBezTo>
                  <a:pt x="2462677" y="479250"/>
                  <a:pt x="2932015" y="355171"/>
                  <a:pt x="3244906" y="639742"/>
                </a:cubicBezTo>
                <a:cubicBezTo>
                  <a:pt x="3517337" y="171753"/>
                  <a:pt x="4733841" y="449580"/>
                  <a:pt x="4628644" y="1181909"/>
                </a:cubicBezTo>
                <a:cubicBezTo>
                  <a:pt x="4984694" y="1080758"/>
                  <a:pt x="5181328" y="1161569"/>
                  <a:pt x="5356927" y="1335657"/>
                </a:cubicBezTo>
                <a:cubicBezTo>
                  <a:pt x="5451606" y="1194156"/>
                  <a:pt x="6105728" y="1026010"/>
                  <a:pt x="6216319" y="1449603"/>
                </a:cubicBezTo>
                <a:lnTo>
                  <a:pt x="0" y="1449603"/>
                </a:lnTo>
                <a:lnTo>
                  <a:pt x="0" y="147399"/>
                </a:lnTo>
                <a:close/>
              </a:path>
            </a:pathLst>
          </a:custGeom>
          <a:solidFill>
            <a:srgbClr val="FFFFFF">
              <a:alpha val="45000"/>
              <a:lumMod val="85000"/>
            </a:srgbClr>
          </a:solidFill>
          <a:ln cap="flat" cmpd="sng">
            <a:prstDash val="solid"/>
          </a:ln>
        </p:spPr>
        <p:txBody>
          <a:bodyPr vert="horz" wrap="square" lIns="91440" tIns="45720" rIns="91440" bIns="45720" anchor="ctr">
            <a:normAutofit/>
          </a:bodyPr>
          <a:lstStyle/>
          <a:p>
            <a:pPr marL="0" algn="ctr"/>
            <a:endParaRPr/>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anim calcmode="lin" valueType="num">
                                      <p:cBhvr>
                                        <p:cTn id="6" dur="1000" fill="hold"/>
                                        <p:tgtEl>
                                          <p:spTgt spid="10"/>
                                        </p:tgtEl>
                                        <p:attrNameLst>
                                          <p:attrName>ppt_x</p:attrName>
                                        </p:attrNameLst>
                                      </p:cBhvr>
                                      <p:tavLst>
                                        <p:tav tm="0">
                                          <p:val>
                                            <p:strVal val="#ppt_x"/>
                                          </p:val>
                                        </p:tav>
                                        <p:tav tm="100000">
                                          <p:val>
                                            <p:strVal val="#ppt_x"/>
                                          </p:val>
                                        </p:tav>
                                      </p:tavLst>
                                    </p:anim>
                                    <p:anim calcmode="lin" valueType="num">
                                      <p:cBhvr>
                                        <p:cTn id="7" dur="1000" fill="hold"/>
                                        <p:tgtEl>
                                          <p:spTgt spid="10"/>
                                        </p:tgtEl>
                                        <p:attrNameLst>
                                          <p:attrName>ppt_y</p:attrName>
                                        </p:attrNameLst>
                                      </p:cBhvr>
                                      <p:tavLst>
                                        <p:tav tm="0">
                                          <p:val>
                                            <p:strVal val="#ppt_y+.1"/>
                                          </p:val>
                                        </p:tav>
                                        <p:tav tm="100000">
                                          <p:val>
                                            <p:strVal val="#ppt_y"/>
                                          </p:val>
                                        </p:tav>
                                      </p:tavLst>
                                    </p:anim>
                                    <p:animEffect transition="in" filter="fade">
                                      <p:cBhvr>
                                        <p:cTn id="8" dur="1000"/>
                                        <p:tgtEl>
                                          <p:spTgt spid="10"/>
                                        </p:tgtEl>
                                      </p:cBhvr>
                                    </p:animEffect>
                                    <p:set>
                                      <p:cBhvr>
                                        <p:cTn id="9" dur="1" fill="hold">
                                          <p:stCondLst>
                                            <p:cond delay="0"/>
                                          </p:stCondLst>
                                        </p:cTn>
                                        <p:tgtEl>
                                          <p:spTgt spid="10"/>
                                        </p:tgtEl>
                                        <p:attrNameLst>
                                          <p:attrName>style.visibility</p:attrName>
                                        </p:attrNameLst>
                                      </p:cBhvr>
                                      <p:to>
                                        <p:strVal val="visible"/>
                                      </p:to>
                                    </p:set>
                                  </p:childTnLst>
                                </p:cTn>
                              </p:par>
                              <p:par>
                                <p:cTn id="10" presetID="42" presetClass="entr" presetSubtype="0" fill="hold" grpId="0" nodeType="withEffect">
                                  <p:stCondLst>
                                    <p:cond delay="0"/>
                                  </p:stCondLst>
                                  <p:childTnLst>
                                    <p:anim calcmode="lin" valueType="num">
                                      <p:cBhvr>
                                        <p:cTn id="11" dur="1000" fill="hold"/>
                                        <p:tgtEl>
                                          <p:spTgt spid="11"/>
                                        </p:tgtEl>
                                        <p:attrNameLst>
                                          <p:attrName>ppt_x</p:attrName>
                                        </p:attrNameLst>
                                      </p:cBhvr>
                                      <p:tavLst>
                                        <p:tav tm="0">
                                          <p:val>
                                            <p:strVal val="#ppt_x"/>
                                          </p:val>
                                        </p:tav>
                                        <p:tav tm="100000">
                                          <p:val>
                                            <p:strVal val="#ppt_x"/>
                                          </p:val>
                                        </p:tav>
                                      </p:tavLst>
                                    </p:anim>
                                    <p:anim calcmode="lin" valueType="num">
                                      <p:cBhvr>
                                        <p:cTn id="12" dur="1000" fill="hold"/>
                                        <p:tgtEl>
                                          <p:spTgt spid="11"/>
                                        </p:tgtEl>
                                        <p:attrNameLst>
                                          <p:attrName>ppt_y</p:attrName>
                                        </p:attrNameLst>
                                      </p:cBhvr>
                                      <p:tavLst>
                                        <p:tav tm="0">
                                          <p:val>
                                            <p:strVal val="#ppt_y+.1"/>
                                          </p:val>
                                        </p:tav>
                                        <p:tav tm="100000">
                                          <p:val>
                                            <p:strVal val="#ppt_y"/>
                                          </p:val>
                                        </p:tav>
                                      </p:tavLst>
                                    </p:anim>
                                    <p:animEffect transition="in" filter="fade">
                                      <p:cBhvr>
                                        <p:cTn id="13" dur="1000"/>
                                        <p:tgtEl>
                                          <p:spTgt spid="11"/>
                                        </p:tgtEl>
                                      </p:cBhvr>
                                    </p:animEffect>
                                    <p:set>
                                      <p:cBhvr>
                                        <p:cTn id="14" dur="1" fill="hold">
                                          <p:stCondLst>
                                            <p:cond delay="0"/>
                                          </p:stCondLst>
                                        </p:cTn>
                                        <p:tgtEl>
                                          <p:spTgt spid="11"/>
                                        </p:tgtEl>
                                        <p:attrNameLst>
                                          <p:attrName>style.visibility</p:attrName>
                                        </p:attrNameLst>
                                      </p:cBhvr>
                                      <p:to>
                                        <p:strVal val="visible"/>
                                      </p:to>
                                    </p:set>
                                  </p:childTnLst>
                                </p:cTn>
                              </p:par>
                              <p:par>
                                <p:cTn id="15" presetID="42" presetClass="entr" presetSubtype="0" fill="hold" grpId="0" nodeType="withEffect">
                                  <p:stCondLst>
                                    <p:cond delay="0"/>
                                  </p:stCondLst>
                                  <p:childTnLst>
                                    <p:anim calcmode="lin" valueType="num">
                                      <p:cBhvr>
                                        <p:cTn id="16" dur="1000" fill="hold"/>
                                        <p:tgtEl>
                                          <p:spTgt spid="12"/>
                                        </p:tgtEl>
                                        <p:attrNameLst>
                                          <p:attrName>ppt_x</p:attrName>
                                        </p:attrNameLst>
                                      </p:cBhvr>
                                      <p:tavLst>
                                        <p:tav tm="0">
                                          <p:val>
                                            <p:strVal val="#ppt_x"/>
                                          </p:val>
                                        </p:tav>
                                        <p:tav tm="100000">
                                          <p:val>
                                            <p:strVal val="#ppt_x"/>
                                          </p:val>
                                        </p:tav>
                                      </p:tavLst>
                                    </p:anim>
                                    <p:anim calcmode="lin" valueType="num">
                                      <p:cBhvr>
                                        <p:cTn id="17" dur="1000" fill="hold"/>
                                        <p:tgtEl>
                                          <p:spTgt spid="12"/>
                                        </p:tgtEl>
                                        <p:attrNameLst>
                                          <p:attrName>ppt_y</p:attrName>
                                        </p:attrNameLst>
                                      </p:cBhvr>
                                      <p:tavLst>
                                        <p:tav tm="0">
                                          <p:val>
                                            <p:strVal val="#ppt_y+.1"/>
                                          </p:val>
                                        </p:tav>
                                        <p:tav tm="100000">
                                          <p:val>
                                            <p:strVal val="#ppt_y"/>
                                          </p:val>
                                        </p:tav>
                                      </p:tavLst>
                                    </p:anim>
                                    <p:animEffect transition="in" filter="fade">
                                      <p:cBhvr>
                                        <p:cTn id="18" dur="1000"/>
                                        <p:tgtEl>
                                          <p:spTgt spid="12"/>
                                        </p:tgtEl>
                                      </p:cBhvr>
                                    </p:animEffect>
                                    <p:set>
                                      <p:cBhvr>
                                        <p:cTn id="19" dur="1" fill="hold">
                                          <p:stCondLst>
                                            <p:cond delay="0"/>
                                          </p:stCondLst>
                                        </p:cTn>
                                        <p:tgtEl>
                                          <p:spTgt spid="12"/>
                                        </p:tgtEl>
                                        <p:attrNameLst>
                                          <p:attrName>style.visibility</p:attrName>
                                        </p:attrNameLst>
                                      </p:cBhvr>
                                      <p:to>
                                        <p:strVal val="visible"/>
                                      </p:to>
                                    </p:set>
                                  </p:childTnLst>
                                </p:cTn>
                              </p:par>
                              <p:par>
                                <p:cTn id="20" presetID="42" presetClass="entr" presetSubtype="0" fill="hold" grpId="0" nodeType="withEffect">
                                  <p:stCondLst>
                                    <p:cond delay="0"/>
                                  </p:stCondLst>
                                  <p:childTnLst>
                                    <p:anim calcmode="lin" valueType="num">
                                      <p:cBhvr>
                                        <p:cTn id="21" dur="1000" fill="hold"/>
                                        <p:tgtEl>
                                          <p:spTgt spid="13"/>
                                        </p:tgtEl>
                                        <p:attrNameLst>
                                          <p:attrName>ppt_x</p:attrName>
                                        </p:attrNameLst>
                                      </p:cBhvr>
                                      <p:tavLst>
                                        <p:tav tm="0">
                                          <p:val>
                                            <p:strVal val="#ppt_x"/>
                                          </p:val>
                                        </p:tav>
                                        <p:tav tm="100000">
                                          <p:val>
                                            <p:strVal val="#ppt_x"/>
                                          </p:val>
                                        </p:tav>
                                      </p:tavLst>
                                    </p:anim>
                                    <p:anim calcmode="lin" valueType="num">
                                      <p:cBhvr>
                                        <p:cTn id="22" dur="1000" fill="hold"/>
                                        <p:tgtEl>
                                          <p:spTgt spid="13"/>
                                        </p:tgtEl>
                                        <p:attrNameLst>
                                          <p:attrName>ppt_y</p:attrName>
                                        </p:attrNameLst>
                                      </p:cBhvr>
                                      <p:tavLst>
                                        <p:tav tm="0">
                                          <p:val>
                                            <p:strVal val="#ppt_y+.1"/>
                                          </p:val>
                                        </p:tav>
                                        <p:tav tm="100000">
                                          <p:val>
                                            <p:strVal val="#ppt_y"/>
                                          </p:val>
                                        </p:tav>
                                      </p:tavLst>
                                    </p:anim>
                                    <p:animEffect transition="in" filter="fade">
                                      <p:cBhvr>
                                        <p:cTn id="23" dur="1000"/>
                                        <p:tgtEl>
                                          <p:spTgt spid="13"/>
                                        </p:tgtEl>
                                      </p:cBhvr>
                                    </p:animEffect>
                                    <p:set>
                                      <p:cBhvr>
                                        <p:cTn id="24" dur="1" fill="hold">
                                          <p:stCondLst>
                                            <p:cond delay="0"/>
                                          </p:stCondLst>
                                        </p:cTn>
                                        <p:tgtEl>
                                          <p:spTgt spid="13"/>
                                        </p:tgtEl>
                                        <p:attrNameLst>
                                          <p:attrName>style.visibility</p:attrName>
                                        </p:attrNameLst>
                                      </p:cBhvr>
                                      <p:to>
                                        <p:strVal val="visible"/>
                                      </p:to>
                                    </p:set>
                                  </p:childTnLst>
                                </p:cTn>
                              </p:par>
                              <p:par>
                                <p:cTn id="25" presetID="42" presetClass="entr" presetSubtype="0" fill="hold" grpId="0" nodeType="withEffect">
                                  <p:stCondLst>
                                    <p:cond delay="0"/>
                                  </p:stCondLst>
                                  <p:childTnLst>
                                    <p:anim calcmode="lin" valueType="num">
                                      <p:cBhvr>
                                        <p:cTn id="26" dur="1000" fill="hold"/>
                                        <p:tgtEl>
                                          <p:spTgt spid="14"/>
                                        </p:tgtEl>
                                        <p:attrNameLst>
                                          <p:attrName>ppt_x</p:attrName>
                                        </p:attrNameLst>
                                      </p:cBhvr>
                                      <p:tavLst>
                                        <p:tav tm="0">
                                          <p:val>
                                            <p:strVal val="#ppt_x"/>
                                          </p:val>
                                        </p:tav>
                                        <p:tav tm="100000">
                                          <p:val>
                                            <p:strVal val="#ppt_x"/>
                                          </p:val>
                                        </p:tav>
                                      </p:tavLst>
                                    </p:anim>
                                    <p:anim calcmode="lin" valueType="num">
                                      <p:cBhvr>
                                        <p:cTn id="27" dur="1000" fill="hold"/>
                                        <p:tgtEl>
                                          <p:spTgt spid="14"/>
                                        </p:tgtEl>
                                        <p:attrNameLst>
                                          <p:attrName>ppt_y</p:attrName>
                                        </p:attrNameLst>
                                      </p:cBhvr>
                                      <p:tavLst>
                                        <p:tav tm="0">
                                          <p:val>
                                            <p:strVal val="#ppt_y+.1"/>
                                          </p:val>
                                        </p:tav>
                                        <p:tav tm="100000">
                                          <p:val>
                                            <p:strVal val="#ppt_y"/>
                                          </p:val>
                                        </p:tav>
                                      </p:tavLst>
                                    </p:anim>
                                    <p:animEffect transition="in" filter="fade">
                                      <p:cBhvr>
                                        <p:cTn id="28" dur="1000"/>
                                        <p:tgtEl>
                                          <p:spTgt spid="14"/>
                                        </p:tgtEl>
                                      </p:cBhvr>
                                    </p:animEffect>
                                    <p:set>
                                      <p:cBhvr>
                                        <p:cTn id="29" dur="1" fill="hold">
                                          <p:stCondLst>
                                            <p:cond delay="0"/>
                                          </p:stCondLst>
                                        </p:cTn>
                                        <p:tgtEl>
                                          <p:spTgt spid="14"/>
                                        </p:tgtEl>
                                        <p:attrNameLst>
                                          <p:attrName>style.visibility</p:attrName>
                                        </p:attrNameLst>
                                      </p:cBhvr>
                                      <p:to>
                                        <p:strVal val="visible"/>
                                      </p:to>
                                    </p:set>
                                  </p:childTnLst>
                                </p:cTn>
                              </p:par>
                              <p:par>
                                <p:cTn id="30" presetID="42" presetClass="entr" presetSubtype="0" fill="hold" grpId="0" nodeType="withEffect">
                                  <p:stCondLst>
                                    <p:cond delay="0"/>
                                  </p:stCondLst>
                                  <p:childTnLst>
                                    <p:anim calcmode="lin" valueType="num">
                                      <p:cBhvr>
                                        <p:cTn id="31" dur="1000" fill="hold"/>
                                        <p:tgtEl>
                                          <p:spTgt spid="15"/>
                                        </p:tgtEl>
                                        <p:attrNameLst>
                                          <p:attrName>ppt_x</p:attrName>
                                        </p:attrNameLst>
                                      </p:cBhvr>
                                      <p:tavLst>
                                        <p:tav tm="0">
                                          <p:val>
                                            <p:strVal val="#ppt_x"/>
                                          </p:val>
                                        </p:tav>
                                        <p:tav tm="100000">
                                          <p:val>
                                            <p:strVal val="#ppt_x"/>
                                          </p:val>
                                        </p:tav>
                                      </p:tavLst>
                                    </p:anim>
                                    <p:anim calcmode="lin" valueType="num">
                                      <p:cBhvr>
                                        <p:cTn id="32" dur="1000" fill="hold"/>
                                        <p:tgtEl>
                                          <p:spTgt spid="15"/>
                                        </p:tgtEl>
                                        <p:attrNameLst>
                                          <p:attrName>ppt_y</p:attrName>
                                        </p:attrNameLst>
                                      </p:cBhvr>
                                      <p:tavLst>
                                        <p:tav tm="0">
                                          <p:val>
                                            <p:strVal val="#ppt_y+.1"/>
                                          </p:val>
                                        </p:tav>
                                        <p:tav tm="100000">
                                          <p:val>
                                            <p:strVal val="#ppt_y"/>
                                          </p:val>
                                        </p:tav>
                                      </p:tavLst>
                                    </p:anim>
                                    <p:animEffect transition="in" filter="fade">
                                      <p:cBhvr>
                                        <p:cTn id="33" dur="1000"/>
                                        <p:tgtEl>
                                          <p:spTgt spid="15"/>
                                        </p:tgtEl>
                                      </p:cBhvr>
                                    </p:animEffect>
                                    <p:set>
                                      <p:cBhvr>
                                        <p:cTn id="3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image5.jpeg"/>
          <p:cNvPicPr>
            <a:picLocks noChangeAspect="1"/>
          </p:cNvPicPr>
          <p:nvPr/>
        </p:nvPicPr>
        <p:blipFill>
          <a:blip r:embed="rId2"/>
          <a:srcRect/>
          <a:stretch>
            <a:fillRect/>
          </a:stretch>
        </p:blipFill>
        <p:spPr>
          <a:xfrm rot="10800000">
            <a:off x="0" y="-106951"/>
            <a:ext cx="12192000" cy="6858000"/>
          </a:xfrm>
          <a:prstGeom prst="rect">
            <a:avLst/>
          </a:prstGeom>
        </p:spPr>
      </p:pic>
      <p:pic>
        <p:nvPicPr>
          <p:cNvPr id="3" name="image6.png"/>
          <p:cNvPicPr>
            <a:picLocks noChangeAspect="1"/>
          </p:cNvPicPr>
          <p:nvPr/>
        </p:nvPicPr>
        <p:blipFill>
          <a:blip r:embed="rId3"/>
          <a:srcRect/>
          <a:stretch>
            <a:fillRect/>
          </a:stretch>
        </p:blipFill>
        <p:spPr>
          <a:xfrm>
            <a:off x="10012680" y="4312920"/>
            <a:ext cx="1386840" cy="1661160"/>
          </a:xfrm>
          <a:prstGeom prst="rect">
            <a:avLst/>
          </a:prstGeom>
        </p:spPr>
      </p:pic>
      <p:pic>
        <p:nvPicPr>
          <p:cNvPr id="4" name="image7.png"/>
          <p:cNvPicPr>
            <a:picLocks noChangeAspect="1"/>
          </p:cNvPicPr>
          <p:nvPr/>
        </p:nvPicPr>
        <p:blipFill>
          <a:blip r:embed="rId4"/>
          <a:srcRect/>
          <a:stretch>
            <a:fillRect/>
          </a:stretch>
        </p:blipFill>
        <p:spPr>
          <a:xfrm rot="13365612">
            <a:off x="8326577" y="981825"/>
            <a:ext cx="2610205" cy="3126509"/>
          </a:xfrm>
          <a:prstGeom prst="rect">
            <a:avLst/>
          </a:prstGeom>
        </p:spPr>
      </p:pic>
      <p:sp>
        <p:nvSpPr>
          <p:cNvPr id="5" name="TextBox 5"/>
          <p:cNvSpPr txBox="1"/>
          <p:nvPr/>
        </p:nvSpPr>
        <p:spPr>
          <a:xfrm>
            <a:off x="7548236" y="3982164"/>
            <a:ext cx="2083443" cy="2215991"/>
          </a:xfrm>
          <a:prstGeom prst="rect">
            <a:avLst/>
          </a:prstGeom>
          <a:noFill/>
        </p:spPr>
        <p:txBody>
          <a:bodyPr vert="horz" wrap="square" lIns="91440" tIns="45720" rIns="91440" bIns="45720" rtlCol="0" anchor="t">
            <a:spAutoFit/>
          </a:bodyPr>
          <a:lstStyle/>
          <a:p>
            <a:pPr marL="0" algn="l">
              <a:defRPr/>
            </a:pPr>
            <a:r>
              <a:rPr lang="en-US" sz="13800" b="1" i="0" u="none" baseline="0">
                <a:solidFill>
                  <a:srgbClr val="FFFFFF"/>
                </a:solidFill>
                <a:effectLst>
                  <a:outerShdw blurRad="38100" dist="38100" dir="2700000" algn="tl">
                    <a:srgbClr val="000000">
                      <a:alpha val="43137"/>
                    </a:srgbClr>
                  </a:outerShdw>
                </a:effectLst>
                <a:latin typeface="MingLiU_HKSCS-ExtB"/>
                <a:ea typeface="MingLiU_HKSCS-ExtB"/>
              </a:rPr>
              <a:t>02.</a:t>
            </a:r>
            <a:endParaRPr lang="en-US" sz="1100"/>
          </a:p>
        </p:txBody>
      </p:sp>
      <p:grpSp>
        <p:nvGrpSpPr>
          <p:cNvPr id="6" name="Group 6"/>
          <p:cNvGrpSpPr/>
          <p:nvPr/>
        </p:nvGrpSpPr>
        <p:grpSpPr>
          <a:xfrm rot="5400000">
            <a:off x="1400642" y="3212090"/>
            <a:ext cx="960698" cy="219918"/>
            <a:chOff x="1026290" y="5707476"/>
            <a:chExt cx="960698" cy="219918"/>
          </a:xfrm>
          <a:solidFill>
            <a:srgbClr val="FFFFFF"/>
          </a:solidFill>
        </p:grpSpPr>
        <p:sp>
          <p:nvSpPr>
            <p:cNvPr id="7" name="AutoShape 7"/>
            <p:cNvSpPr/>
            <p:nvPr/>
          </p:nvSpPr>
          <p:spPr>
            <a:xfrm>
              <a:off x="102629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8" name="AutoShape 8"/>
            <p:cNvSpPr/>
            <p:nvPr/>
          </p:nvSpPr>
          <p:spPr>
            <a:xfrm>
              <a:off x="139668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9" name="AutoShape 9"/>
            <p:cNvSpPr/>
            <p:nvPr/>
          </p:nvSpPr>
          <p:spPr>
            <a:xfrm>
              <a:off x="176707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grpSp>
      <p:sp>
        <p:nvSpPr>
          <p:cNvPr id="10" name="TextBox 10"/>
          <p:cNvSpPr txBox="1"/>
          <p:nvPr/>
        </p:nvSpPr>
        <p:spPr>
          <a:xfrm>
            <a:off x="2436447" y="3479232"/>
            <a:ext cx="7576233" cy="646331"/>
          </a:xfrm>
          <a:prstGeom prst="rect">
            <a:avLst/>
          </a:prstGeom>
          <a:noFill/>
        </p:spPr>
        <p:txBody>
          <a:bodyPr vert="horz" wrap="square" lIns="91440" tIns="45720" rIns="91440" bIns="45720" rtlCol="0" anchor="t">
            <a:spAutoFit/>
          </a:bodyPr>
          <a:lstStyle/>
          <a:p>
            <a:pPr marL="0" algn="ctr">
              <a:defRPr/>
            </a:pPr>
            <a:r>
              <a:rPr lang="zh-CN" altLang="en-US" sz="3600" b="1" i="0" u="none" baseline="0">
                <a:solidFill>
                  <a:srgbClr val="FFFFFF"/>
                </a:solidFill>
                <a:effectLst>
                  <a:outerShdw blurRad="38100" dist="38100" dir="2700000" algn="tl">
                    <a:srgbClr val="000000">
                      <a:alpha val="43137"/>
                    </a:srgbClr>
                  </a:outerShdw>
                </a:effectLst>
                <a:latin typeface="三极准柔宋"/>
                <a:ea typeface="三极准柔宋"/>
              </a:rPr>
              <a:t>3D Display Technology</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animEffect transition="in" filter="randombar(horizontal)">
                                      <p:cBhvr>
                                        <p:cTn id="6" dur="500"/>
                                        <p:tgtEl>
                                          <p:spTgt spid="2"/>
                                        </p:tgtEl>
                                      </p:cBhvr>
                                    </p:animEffect>
                                    <p:set>
                                      <p:cBhvr>
                                        <p:cTn id="7" dur="1" fill="hold">
                                          <p:stCondLst>
                                            <p:cond delay="0"/>
                                          </p:stCondLst>
                                        </p:cTn>
                                        <p:tgtEl>
                                          <p:spTgt spid="2"/>
                                        </p:tgtEl>
                                        <p:attrNameLst>
                                          <p:attrName>style.visibility</p:attrName>
                                        </p:attrNameLst>
                                      </p:cBhvr>
                                      <p:to>
                                        <p:strVal val="visible"/>
                                      </p:to>
                                    </p:set>
                                  </p:childTnLst>
                                </p:cTn>
                              </p:par>
                              <p:par>
                                <p:cTn id="8" presetID="31" presetClass="entr" presetSubtype="0" fill="hold" nodeType="withEffect">
                                  <p:stCondLst>
                                    <p:cond delay="0"/>
                                  </p:stCondLst>
                                  <p:childTnLst>
                                    <p:anim calcmode="lin" valueType="num">
                                      <p:cBhvr>
                                        <p:cTn id="9" dur="1000" fill="hold"/>
                                        <p:tgtEl>
                                          <p:spTgt spid="4"/>
                                        </p:tgtEl>
                                        <p:attrNameLst>
                                          <p:attrName>ppt_w</p:attrName>
                                        </p:attrNameLst>
                                      </p:cBhvr>
                                      <p:tavLst>
                                        <p:tav tm="0">
                                          <p:val>
                                            <p:fltVal val="0"/>
                                          </p:val>
                                        </p:tav>
                                        <p:tav tm="100000">
                                          <p:val>
                                            <p:strVal val="#ppt_w"/>
                                          </p:val>
                                        </p:tav>
                                      </p:tavLst>
                                    </p:anim>
                                    <p:anim calcmode="lin" valueType="num">
                                      <p:cBhvr>
                                        <p:cTn id="10" dur="1000" fill="hold"/>
                                        <p:tgtEl>
                                          <p:spTgt spid="4"/>
                                        </p:tgtEl>
                                        <p:attrNameLst>
                                          <p:attrName>ppt_h</p:attrName>
                                        </p:attrNameLst>
                                      </p:cBhvr>
                                      <p:tavLst>
                                        <p:tav tm="0">
                                          <p:val>
                                            <p:fltVal val="0"/>
                                          </p:val>
                                        </p:tav>
                                        <p:tav tm="100000">
                                          <p:val>
                                            <p:strVal val="#ppt_h"/>
                                          </p:val>
                                        </p:tav>
                                      </p:tavLst>
                                    </p:anim>
                                    <p:anim calcmode="lin" valueType="num">
                                      <p:cBhvr>
                                        <p:cTn id="11" dur="1000" fill="hold"/>
                                        <p:tgtEl>
                                          <p:spTgt spid="4"/>
                                        </p:tgtEl>
                                        <p:attrNameLst>
                                          <p:attrName>style.rotation</p:attrName>
                                        </p:attrNameLst>
                                      </p:cBhvr>
                                      <p:tavLst>
                                        <p:tav tm="0">
                                          <p:val>
                                            <p:fltVal val="90"/>
                                          </p:val>
                                        </p:tav>
                                        <p:tav tm="100000">
                                          <p:val>
                                            <p:fltVal val="0"/>
                                          </p:val>
                                        </p:tav>
                                      </p:tavLst>
                                    </p:anim>
                                    <p:animEffect transition="in" filter="fade">
                                      <p:cBhvr>
                                        <p:cTn id="12" dur="1000"/>
                                        <p:tgtEl>
                                          <p:spTgt spid="4"/>
                                        </p:tgtEl>
                                      </p:cBhvr>
                                    </p:animEffect>
                                    <p:set>
                                      <p:cBhvr>
                                        <p:cTn id="13" dur="1" fill="hold">
                                          <p:stCondLst>
                                            <p:cond delay="0"/>
                                          </p:stCondLst>
                                        </p:cTn>
                                        <p:tgtEl>
                                          <p:spTgt spid="4"/>
                                        </p:tgtEl>
                                        <p:attrNameLst>
                                          <p:attrName>style.visibility</p:attrName>
                                        </p:attrNameLst>
                                      </p:cBhvr>
                                      <p:to>
                                        <p:strVal val="visible"/>
                                      </p:to>
                                    </p:set>
                                  </p:childTnLst>
                                </p:cTn>
                              </p:par>
                              <p:par>
                                <p:cTn id="14" presetID="31" presetClass="entr" presetSubtype="0" fill="hold" nodeType="withEffect">
                                  <p:stCondLst>
                                    <p:cond delay="0"/>
                                  </p:stCondLst>
                                  <p:childTnLst>
                                    <p:anim calcmode="lin" valueType="num">
                                      <p:cBhvr>
                                        <p:cTn id="15" dur="1000" fill="hold"/>
                                        <p:tgtEl>
                                          <p:spTgt spid="3"/>
                                        </p:tgtEl>
                                        <p:attrNameLst>
                                          <p:attrName>ppt_w</p:attrName>
                                        </p:attrNameLst>
                                      </p:cBhvr>
                                      <p:tavLst>
                                        <p:tav tm="0">
                                          <p:val>
                                            <p:fltVal val="0"/>
                                          </p:val>
                                        </p:tav>
                                        <p:tav tm="100000">
                                          <p:val>
                                            <p:strVal val="#ppt_w"/>
                                          </p:val>
                                        </p:tav>
                                      </p:tavLst>
                                    </p:anim>
                                    <p:anim calcmode="lin" valueType="num">
                                      <p:cBhvr>
                                        <p:cTn id="16" dur="1000" fill="hold"/>
                                        <p:tgtEl>
                                          <p:spTgt spid="3"/>
                                        </p:tgtEl>
                                        <p:attrNameLst>
                                          <p:attrName>ppt_h</p:attrName>
                                        </p:attrNameLst>
                                      </p:cBhvr>
                                      <p:tavLst>
                                        <p:tav tm="0">
                                          <p:val>
                                            <p:fltVal val="0"/>
                                          </p:val>
                                        </p:tav>
                                        <p:tav tm="100000">
                                          <p:val>
                                            <p:strVal val="#ppt_h"/>
                                          </p:val>
                                        </p:tav>
                                      </p:tavLst>
                                    </p:anim>
                                    <p:anim calcmode="lin" valueType="num">
                                      <p:cBhvr>
                                        <p:cTn id="17" dur="1000" fill="hold"/>
                                        <p:tgtEl>
                                          <p:spTgt spid="3"/>
                                        </p:tgtEl>
                                        <p:attrNameLst>
                                          <p:attrName>style.rotation</p:attrName>
                                        </p:attrNameLst>
                                      </p:cBhvr>
                                      <p:tavLst>
                                        <p:tav tm="0">
                                          <p:val>
                                            <p:fltVal val="90"/>
                                          </p:val>
                                        </p:tav>
                                        <p:tav tm="100000">
                                          <p:val>
                                            <p:fltVal val="0"/>
                                          </p:val>
                                        </p:tav>
                                      </p:tavLst>
                                    </p:anim>
                                    <p:animEffect transition="in" filter="fade">
                                      <p:cBhvr>
                                        <p:cTn id="18" dur="1000"/>
                                        <p:tgtEl>
                                          <p:spTgt spid="3"/>
                                        </p:tgtEl>
                                      </p:cBhvr>
                                    </p:animEffect>
                                    <p:set>
                                      <p:cBhvr>
                                        <p:cTn id="19" dur="1" fill="hold">
                                          <p:stCondLst>
                                            <p:cond delay="0"/>
                                          </p:stCondLst>
                                        </p:cTn>
                                        <p:tgtEl>
                                          <p:spTgt spid="3"/>
                                        </p:tgtEl>
                                        <p:attrNameLst>
                                          <p:attrName>style.visibility</p:attrName>
                                        </p:attrNameLst>
                                      </p:cBhvr>
                                      <p:to>
                                        <p:strVal val="visible"/>
                                      </p:to>
                                    </p:set>
                                  </p:childTnLst>
                                </p:cTn>
                              </p:par>
                              <p:par>
                                <p:cTn id="20" presetID="42" presetClass="entr" presetSubtype="0" fill="hold" grpId="0" nodeType="withEffect">
                                  <p:stCondLst>
                                    <p:cond delay="0"/>
                                  </p:stCondLst>
                                  <p:childTnLs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animEffect transition="in" filter="fade">
                                      <p:cBhvr>
                                        <p:cTn id="23" dur="1000"/>
                                        <p:tgtEl>
                                          <p:spTgt spid="5"/>
                                        </p:tgtEl>
                                      </p:cBhvr>
                                    </p:animEffect>
                                    <p:set>
                                      <p:cBhvr>
                                        <p:cTn id="24" dur="1" fill="hold">
                                          <p:stCondLst>
                                            <p:cond delay="0"/>
                                          </p:stCondLst>
                                        </p:cTn>
                                        <p:tgtEl>
                                          <p:spTgt spid="5"/>
                                        </p:tgtEl>
                                        <p:attrNameLst>
                                          <p:attrName>style.visibility</p:attrName>
                                        </p:attrNameLst>
                                      </p:cBhvr>
                                      <p:to>
                                        <p:strVal val="visible"/>
                                      </p:to>
                                    </p:set>
                                  </p:childTnLst>
                                </p:cTn>
                              </p:par>
                              <p:par>
                                <p:cTn id="25" presetID="2" presetClass="entr" presetSubtype="8" fill="hold" nodeType="withEffect">
                                  <p:stCondLst>
                                    <p:cond delay="0"/>
                                  </p:stCondLst>
                                  <p:childTnLst>
                                    <p:anim calcmode="lin" valueType="num">
                                      <p:cBhvr additive="base">
                                        <p:cTn id="26" dur="500" fill="hold"/>
                                        <p:tgtEl>
                                          <p:spTgt spid="6"/>
                                        </p:tgtEl>
                                        <p:attrNameLst>
                                          <p:attrName>ppt_x</p:attrName>
                                        </p:attrNameLst>
                                      </p:cBhvr>
                                      <p:tavLst>
                                        <p:tav tm="0">
                                          <p:val>
                                            <p:strVal val="0-#ppt_w/2"/>
                                          </p:val>
                                        </p:tav>
                                        <p:tav tm="100000">
                                          <p:val>
                                            <p:strVal val="#ppt_x"/>
                                          </p:val>
                                        </p:tav>
                                      </p:tavLst>
                                    </p:anim>
                                    <p:anim calcmode="lin" valueType="num">
                                      <p:cBhvr additive="base">
                                        <p:cTn id="27" dur="500" fill="hold"/>
                                        <p:tgtEl>
                                          <p:spTgt spid="6"/>
                                        </p:tgtEl>
                                        <p:attrNameLst>
                                          <p:attrName>ppt_y</p:attrName>
                                        </p:attrNameLst>
                                      </p:cBhvr>
                                      <p:tavLst>
                                        <p:tav tm="0">
                                          <p:val>
                                            <p:strVal val="#ppt_y"/>
                                          </p:val>
                                        </p:tav>
                                        <p:tav tm="100000">
                                          <p:val>
                                            <p:strVal val="#ppt_y"/>
                                          </p:val>
                                        </p:tav>
                                      </p:tavLst>
                                    </p:anim>
                                    <p:set>
                                      <p:cBhvr>
                                        <p:cTn id="28" dur="1" fill="hold">
                                          <p:stCondLst>
                                            <p:cond delay="0"/>
                                          </p:stCondLst>
                                        </p:cTn>
                                        <p:tgtEl>
                                          <p:spTgt spid="6"/>
                                        </p:tgtEl>
                                        <p:attrNameLst>
                                          <p:attrName>style.visibility</p:attrName>
                                        </p:attrNameLst>
                                      </p:cBhvr>
                                      <p:to>
                                        <p:strVal val="visible"/>
                                      </p:to>
                                    </p:set>
                                  </p:childTnLst>
                                </p:cTn>
                              </p:par>
                              <p:par>
                                <p:cTn id="29" presetID="2" presetClass="entr" presetSubtype="8" fill="hold" grpId="0" nodeType="withEffect">
                                  <p:stCondLst>
                                    <p:cond delay="0"/>
                                  </p:stCondLst>
                                  <p:childTnLst>
                                    <p:anim calcmode="lin" valueType="num">
                                      <p:cBhvr additive="base">
                                        <p:cTn id="30" dur="500" fill="hold"/>
                                        <p:tgtEl>
                                          <p:spTgt spid="10"/>
                                        </p:tgtEl>
                                        <p:attrNameLst>
                                          <p:attrName>ppt_x</p:attrName>
                                        </p:attrNameLst>
                                      </p:cBhvr>
                                      <p:tavLst>
                                        <p:tav tm="0">
                                          <p:val>
                                            <p:strVal val="0-#ppt_w/2"/>
                                          </p:val>
                                        </p:tav>
                                        <p:tav tm="100000">
                                          <p:val>
                                            <p:strVal val="#ppt_x"/>
                                          </p:val>
                                        </p:tav>
                                      </p:tavLst>
                                    </p:anim>
                                    <p:anim calcmode="lin" valueType="num">
                                      <p:cBhvr additive="base">
                                        <p:cTn id="31" dur="500" fill="hold"/>
                                        <p:tgtEl>
                                          <p:spTgt spid="10"/>
                                        </p:tgtEl>
                                        <p:attrNameLst>
                                          <p:attrName>ppt_y</p:attrName>
                                        </p:attrNameLst>
                                      </p:cBhvr>
                                      <p:tavLst>
                                        <p:tav tm="0">
                                          <p:val>
                                            <p:strVal val="#ppt_y"/>
                                          </p:val>
                                        </p:tav>
                                        <p:tav tm="100000">
                                          <p:val>
                                            <p:strVal val="#ppt_y"/>
                                          </p:val>
                                        </p:tav>
                                      </p:tavLst>
                                    </p:anim>
                                    <p:set>
                                      <p:cBhvr>
                                        <p:cTn id="3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image9.png"/>
          <p:cNvPicPr>
            <a:picLocks noChangeAspect="1"/>
          </p:cNvPicPr>
          <p:nvPr/>
        </p:nvPicPr>
        <p:blipFill>
          <a:blip r:embed="rId2"/>
          <a:srcRect/>
          <a:stretch>
            <a:fillRect/>
          </a:stretch>
        </p:blipFill>
        <p:spPr>
          <a:xfrm rot="15568558">
            <a:off x="-45720" y="2531"/>
            <a:ext cx="1219200" cy="1460360"/>
          </a:xfrm>
          <a:prstGeom prst="rect">
            <a:avLst/>
          </a:prstGeom>
        </p:spPr>
      </p:pic>
      <p:sp>
        <p:nvSpPr>
          <p:cNvPr id="3" name="AutoShape 3"/>
          <p:cNvSpPr/>
          <p:nvPr/>
        </p:nvSpPr>
        <p:spPr>
          <a:xfrm>
            <a:off x="1393120" y="1634221"/>
            <a:ext cx="1468800" cy="1468840"/>
          </a:xfrm>
          <a:prstGeom prst="ellipse">
            <a:avLst/>
          </a:prstGeom>
          <a:blipFill>
            <a:blip r:embed="rId3"/>
            <a:srcRect/>
            <a:stretch>
              <a:fillRect l="-50000" r="-50000"/>
            </a:stretch>
          </a:blipFill>
          <a:ln cap="flat">
            <a:prstDash val="solid"/>
          </a:ln>
        </p:spPr>
        <p:txBody>
          <a:bodyPr rot="0" vert="horz" wrap="square" lIns="91440" tIns="45720" rIns="91440" bIns="45720" anchor="ctr">
            <a:prstTxWarp prst="textNoShape">
              <a:avLst/>
            </a:prstTxWarp>
            <a:noAutofit/>
          </a:bodyPr>
          <a:lstStyle/>
          <a:p>
            <a:pPr marL="0" algn="ctr"/>
            <a:endParaRPr/>
          </a:p>
        </p:txBody>
      </p:sp>
      <p:sp>
        <p:nvSpPr>
          <p:cNvPr id="4" name="TextBox 4"/>
          <p:cNvSpPr txBox="1"/>
          <p:nvPr/>
        </p:nvSpPr>
        <p:spPr>
          <a:xfrm>
            <a:off x="2590481" y="2098640"/>
            <a:ext cx="540000" cy="540000"/>
          </a:xfrm>
          <a:prstGeom prst="ellipse">
            <a:avLst/>
          </a:prstGeom>
          <a:gradFill>
            <a:gsLst>
              <a:gs pos="0">
                <a:schemeClr val="accent1">
                  <a:lumMod val="60000"/>
                  <a:lumOff val="40000"/>
                </a:schemeClr>
              </a:gs>
              <a:gs pos="50000">
                <a:schemeClr val="accent1"/>
              </a:gs>
            </a:gsLst>
            <a:lin ang="2700000"/>
          </a:gradFill>
        </p:spPr>
        <p:txBody>
          <a:bodyPr vert="horz" lIns="108000" tIns="108000" rIns="108000" bIns="108000" rtlCol="0" anchor="ctr">
            <a:noAutofit/>
          </a:bodyPr>
          <a:lstStyle/>
          <a:p>
            <a:pPr marL="0" algn="ctr">
              <a:defRPr/>
            </a:pPr>
            <a:r>
              <a:rPr lang="en-US" sz="1800" b="1" i="0" u="none" baseline="0">
                <a:solidFill>
                  <a:srgbClr val="FFFFFF"/>
                </a:solidFill>
                <a:latin typeface="Calibri"/>
                <a:ea typeface="Calibri"/>
              </a:rPr>
              <a:t>01</a:t>
            </a:r>
            <a:endParaRPr lang="en-US" sz="1100"/>
          </a:p>
        </p:txBody>
      </p:sp>
      <p:sp>
        <p:nvSpPr>
          <p:cNvPr id="5" name="AutoShape 5"/>
          <p:cNvSpPr/>
          <p:nvPr/>
        </p:nvSpPr>
        <p:spPr>
          <a:xfrm>
            <a:off x="5126749" y="1634220"/>
            <a:ext cx="1468800" cy="1468840"/>
          </a:xfrm>
          <a:prstGeom prst="ellipse">
            <a:avLst/>
          </a:prstGeom>
          <a:blipFill>
            <a:blip r:embed="rId4"/>
            <a:srcRect/>
            <a:stretch>
              <a:fillRect l="-24910" r="-24910"/>
            </a:stretch>
          </a:blipFill>
          <a:ln cap="flat">
            <a:prstDash val="solid"/>
          </a:ln>
        </p:spPr>
        <p:txBody>
          <a:bodyPr rot="0" vert="horz" wrap="square" lIns="91440" tIns="45720" rIns="91440" bIns="45720" anchor="ctr">
            <a:prstTxWarp prst="textNoShape">
              <a:avLst/>
            </a:prstTxWarp>
            <a:noAutofit/>
          </a:bodyPr>
          <a:lstStyle/>
          <a:p>
            <a:pPr marL="0" algn="ctr"/>
            <a:endParaRPr/>
          </a:p>
        </p:txBody>
      </p:sp>
      <p:sp>
        <p:nvSpPr>
          <p:cNvPr id="6" name="TextBox 6"/>
          <p:cNvSpPr txBox="1"/>
          <p:nvPr/>
        </p:nvSpPr>
        <p:spPr>
          <a:xfrm>
            <a:off x="6324110" y="2098639"/>
            <a:ext cx="540000" cy="540000"/>
          </a:xfrm>
          <a:prstGeom prst="ellipse">
            <a:avLst/>
          </a:prstGeom>
          <a:gradFill>
            <a:gsLst>
              <a:gs pos="0">
                <a:schemeClr val="accent2">
                  <a:lumMod val="60000"/>
                  <a:lumOff val="40000"/>
                </a:schemeClr>
              </a:gs>
              <a:gs pos="50000">
                <a:schemeClr val="accent2"/>
              </a:gs>
            </a:gsLst>
            <a:lin ang="2700000"/>
          </a:gradFill>
        </p:spPr>
        <p:txBody>
          <a:bodyPr vert="horz" lIns="108000" tIns="108000" rIns="108000" bIns="108000" rtlCol="0" anchor="ctr">
            <a:noAutofit/>
          </a:bodyPr>
          <a:lstStyle/>
          <a:p>
            <a:pPr marL="0" algn="ctr">
              <a:defRPr/>
            </a:pPr>
            <a:r>
              <a:rPr lang="en-US" sz="1800" b="1" i="0" u="none" baseline="0">
                <a:solidFill>
                  <a:srgbClr val="FFFFFF"/>
                </a:solidFill>
                <a:latin typeface="Calibri"/>
                <a:ea typeface="Calibri"/>
              </a:rPr>
              <a:t>02</a:t>
            </a:r>
            <a:endParaRPr lang="en-US" sz="1100"/>
          </a:p>
        </p:txBody>
      </p:sp>
      <p:sp>
        <p:nvSpPr>
          <p:cNvPr id="7" name="AutoShape 7"/>
          <p:cNvSpPr/>
          <p:nvPr/>
        </p:nvSpPr>
        <p:spPr>
          <a:xfrm>
            <a:off x="8860378" y="1634220"/>
            <a:ext cx="1468800" cy="1468840"/>
          </a:xfrm>
          <a:prstGeom prst="ellipse">
            <a:avLst/>
          </a:prstGeom>
          <a:blipFill>
            <a:blip r:embed="rId5"/>
            <a:srcRect/>
            <a:stretch>
              <a:fillRect l="-25000" r="-25000"/>
            </a:stretch>
          </a:blipFill>
          <a:ln cap="flat">
            <a:prstDash val="solid"/>
          </a:ln>
        </p:spPr>
        <p:txBody>
          <a:bodyPr rot="0" vert="horz" wrap="square" lIns="91440" tIns="45720" rIns="91440" bIns="45720" anchor="ctr">
            <a:prstTxWarp prst="textNoShape">
              <a:avLst/>
            </a:prstTxWarp>
            <a:noAutofit/>
          </a:bodyPr>
          <a:lstStyle/>
          <a:p>
            <a:pPr marL="0" algn="ctr"/>
            <a:endParaRPr/>
          </a:p>
        </p:txBody>
      </p:sp>
      <p:sp>
        <p:nvSpPr>
          <p:cNvPr id="8" name="TextBox 8"/>
          <p:cNvSpPr txBox="1"/>
          <p:nvPr/>
        </p:nvSpPr>
        <p:spPr>
          <a:xfrm>
            <a:off x="10057739" y="2098639"/>
            <a:ext cx="540000" cy="540000"/>
          </a:xfrm>
          <a:prstGeom prst="ellipse">
            <a:avLst/>
          </a:prstGeom>
          <a:gradFill>
            <a:gsLst>
              <a:gs pos="0">
                <a:schemeClr val="accent3">
                  <a:lumMod val="60000"/>
                  <a:lumOff val="40000"/>
                </a:schemeClr>
              </a:gs>
              <a:gs pos="50000">
                <a:schemeClr val="accent3"/>
              </a:gs>
            </a:gsLst>
            <a:lin ang="2700000"/>
          </a:gradFill>
        </p:spPr>
        <p:txBody>
          <a:bodyPr vert="horz" lIns="108000" tIns="108000" rIns="108000" bIns="108000" rtlCol="0" anchor="ctr">
            <a:noAutofit/>
          </a:bodyPr>
          <a:lstStyle/>
          <a:p>
            <a:pPr marL="0" algn="ctr">
              <a:defRPr/>
            </a:pPr>
            <a:r>
              <a:rPr lang="en-US" sz="1800" b="1" i="0" u="none" baseline="0">
                <a:solidFill>
                  <a:srgbClr val="FFFFFF"/>
                </a:solidFill>
                <a:latin typeface="Calibri"/>
                <a:ea typeface="Calibri"/>
              </a:rPr>
              <a:t>03</a:t>
            </a:r>
            <a:endParaRPr lang="en-US" sz="1100"/>
          </a:p>
        </p:txBody>
      </p:sp>
      <p:sp>
        <p:nvSpPr>
          <p:cNvPr id="9" name="TextBox 9"/>
          <p:cNvSpPr txBox="1"/>
          <p:nvPr/>
        </p:nvSpPr>
        <p:spPr>
          <a:xfrm>
            <a:off x="952749" y="3460598"/>
            <a:ext cx="3275463" cy="338554"/>
          </a:xfrm>
          <a:prstGeom prst="rect">
            <a:avLst/>
          </a:prstGeom>
          <a:noFill/>
        </p:spPr>
        <p:txBody>
          <a:bodyPr vert="horz" wrap="square" lIns="91440" tIns="45720" rIns="91440" bIns="45720" rtlCol="0" anchor="b">
            <a:spAutoFit/>
          </a:bodyPr>
          <a:lstStyle/>
          <a:p>
            <a:pPr marL="0" algn="ctr">
              <a:defRPr/>
            </a:pPr>
            <a:r>
              <a:rPr lang="zh-CN" altLang="en-US" sz="1600" b="1" i="0" u="none" baseline="0">
                <a:solidFill>
                  <a:srgbClr val="FFFFFF"/>
                </a:solidFill>
                <a:latin typeface="三极准柔宋"/>
                <a:ea typeface="三极准柔宋"/>
              </a:rPr>
              <a:t>Definition and Techniques</a:t>
            </a:r>
            <a:endParaRPr lang="en-US" sz="1100"/>
          </a:p>
        </p:txBody>
      </p:sp>
      <p:sp>
        <p:nvSpPr>
          <p:cNvPr id="10" name="TextBox 10"/>
          <p:cNvSpPr txBox="1"/>
          <p:nvPr/>
        </p:nvSpPr>
        <p:spPr>
          <a:xfrm>
            <a:off x="960565" y="3812661"/>
            <a:ext cx="3275463" cy="1444691"/>
          </a:xfrm>
          <a:prstGeom prst="rect">
            <a:avLst/>
          </a:prstGeom>
          <a:noFill/>
        </p:spPr>
        <p:txBody>
          <a:bodyPr vert="horz" wrap="square" lIns="91440" tIns="45720" rIns="91440" bIns="45720" rtlCol="0" anchor="t">
            <a:spAutoFit/>
          </a:bodyPr>
          <a:lstStyle/>
          <a:p>
            <a:pPr marL="0" algn="ctr">
              <a:lnSpc>
                <a:spcPct val="150000"/>
              </a:lnSpc>
              <a:defRPr/>
            </a:pPr>
            <a:r>
              <a:rPr lang="zh-CN" altLang="en-US" sz="1200" b="0" i="0" u="none" baseline="0">
                <a:solidFill>
                  <a:srgbClr val="FFFFFF"/>
                </a:solidFill>
                <a:latin typeface="三极准柔宋"/>
                <a:ea typeface="三极准柔宋"/>
              </a:rPr>
              <a:t>3D display technology creates an illusion of depth and space in visual representations. Techniques include stereoscopy, holography, and computer-generated imagery, all aimed at enhancing visual experiences.</a:t>
            </a:r>
            <a:endParaRPr lang="en-US" sz="1100"/>
          </a:p>
        </p:txBody>
      </p:sp>
      <p:sp>
        <p:nvSpPr>
          <p:cNvPr id="11" name="TextBox 11"/>
          <p:cNvSpPr txBox="1"/>
          <p:nvPr/>
        </p:nvSpPr>
        <p:spPr>
          <a:xfrm>
            <a:off x="4450452" y="3460598"/>
            <a:ext cx="3275463" cy="338554"/>
          </a:xfrm>
          <a:prstGeom prst="rect">
            <a:avLst/>
          </a:prstGeom>
          <a:noFill/>
        </p:spPr>
        <p:txBody>
          <a:bodyPr vert="horz" wrap="square" lIns="91440" tIns="45720" rIns="91440" bIns="45720" rtlCol="0" anchor="b">
            <a:spAutoFit/>
          </a:bodyPr>
          <a:lstStyle/>
          <a:p>
            <a:pPr marL="0" algn="ctr">
              <a:defRPr/>
            </a:pPr>
            <a:r>
              <a:rPr lang="zh-CN" altLang="en-US" sz="1600" b="1" i="0" u="none" baseline="0">
                <a:solidFill>
                  <a:srgbClr val="FFFFFF"/>
                </a:solidFill>
                <a:latin typeface="三极准柔宋"/>
                <a:ea typeface="三极准柔宋"/>
              </a:rPr>
              <a:t>Benefits of 3D Display in E-commerce</a:t>
            </a:r>
            <a:endParaRPr lang="en-US" sz="1100"/>
          </a:p>
        </p:txBody>
      </p:sp>
      <p:sp>
        <p:nvSpPr>
          <p:cNvPr id="12" name="TextBox 12"/>
          <p:cNvSpPr txBox="1"/>
          <p:nvPr/>
        </p:nvSpPr>
        <p:spPr>
          <a:xfrm>
            <a:off x="4458268" y="3812661"/>
            <a:ext cx="3275463" cy="1444691"/>
          </a:xfrm>
          <a:prstGeom prst="rect">
            <a:avLst/>
          </a:prstGeom>
          <a:noFill/>
        </p:spPr>
        <p:txBody>
          <a:bodyPr vert="horz" wrap="square" lIns="91440" tIns="45720" rIns="91440" bIns="45720" rtlCol="0" anchor="t">
            <a:spAutoFit/>
          </a:bodyPr>
          <a:lstStyle/>
          <a:p>
            <a:pPr marL="0" algn="ctr">
              <a:lnSpc>
                <a:spcPct val="150000"/>
              </a:lnSpc>
              <a:defRPr/>
            </a:pPr>
            <a:r>
              <a:rPr lang="zh-CN" altLang="en-US" sz="1200" b="0" i="0" u="none" baseline="0">
                <a:solidFill>
                  <a:srgbClr val="FFFFFF"/>
                </a:solidFill>
                <a:latin typeface="三极准柔宋"/>
                <a:ea typeface="三极准柔宋"/>
              </a:rPr>
              <a:t>3D displays offer an immersive shopping experience, allowing customers to rotate and view products from multiple angles. This enhances confidence in product quality, leading to higher conversion rates and reduced return rates.</a:t>
            </a:r>
            <a:endParaRPr lang="en-US" sz="1100"/>
          </a:p>
        </p:txBody>
      </p:sp>
      <p:sp>
        <p:nvSpPr>
          <p:cNvPr id="13" name="TextBox 13"/>
          <p:cNvSpPr txBox="1"/>
          <p:nvPr/>
        </p:nvSpPr>
        <p:spPr>
          <a:xfrm>
            <a:off x="7963790" y="3481209"/>
            <a:ext cx="3275463" cy="338554"/>
          </a:xfrm>
          <a:prstGeom prst="rect">
            <a:avLst/>
          </a:prstGeom>
          <a:noFill/>
        </p:spPr>
        <p:txBody>
          <a:bodyPr vert="horz" wrap="square" lIns="91440" tIns="45720" rIns="91440" bIns="45720" rtlCol="0" anchor="b">
            <a:spAutoFit/>
          </a:bodyPr>
          <a:lstStyle/>
          <a:p>
            <a:pPr marL="0" algn="ctr">
              <a:defRPr/>
            </a:pPr>
            <a:r>
              <a:rPr lang="zh-CN" altLang="en-US" sz="1600" b="1" i="0" u="none" baseline="0">
                <a:solidFill>
                  <a:srgbClr val="FFFFFF"/>
                </a:solidFill>
                <a:latin typeface="三极准柔宋"/>
                <a:ea typeface="三极准柔宋"/>
              </a:rPr>
              <a:t>Examples of 3D Applications in Retail</a:t>
            </a:r>
            <a:endParaRPr lang="en-US" sz="1100"/>
          </a:p>
        </p:txBody>
      </p:sp>
      <p:sp>
        <p:nvSpPr>
          <p:cNvPr id="14" name="TextBox 14"/>
          <p:cNvSpPr txBox="1"/>
          <p:nvPr/>
        </p:nvSpPr>
        <p:spPr>
          <a:xfrm>
            <a:off x="7971606" y="3833272"/>
            <a:ext cx="3275463" cy="1444691"/>
          </a:xfrm>
          <a:prstGeom prst="rect">
            <a:avLst/>
          </a:prstGeom>
          <a:noFill/>
        </p:spPr>
        <p:txBody>
          <a:bodyPr vert="horz" wrap="square" lIns="91440" tIns="45720" rIns="91440" bIns="45720" rtlCol="0" anchor="t">
            <a:spAutoFit/>
          </a:bodyPr>
          <a:lstStyle/>
          <a:p>
            <a:pPr marL="0" algn="ctr">
              <a:lnSpc>
                <a:spcPct val="150000"/>
              </a:lnSpc>
              <a:defRPr/>
            </a:pPr>
            <a:r>
              <a:rPr lang="zh-CN" altLang="en-US" sz="1200" b="0" i="0" u="none" baseline="0">
                <a:solidFill>
                  <a:srgbClr val="FFFFFF"/>
                </a:solidFill>
                <a:latin typeface="三极准柔宋"/>
                <a:ea typeface="三极准柔宋"/>
              </a:rPr>
              <a:t>Major brands have successfully integrated 3D displays into their websites, allowing customers to interact with products in lifelike environments. Retailers like Nike and Adidas utilize 3D visualization to showcase their latest sneaker collections.</a:t>
            </a:r>
            <a:endParaRPr lang="en-US" sz="1100"/>
          </a:p>
        </p:txBody>
      </p:sp>
      <p:sp>
        <p:nvSpPr>
          <p:cNvPr id="15" name="TextBox 15"/>
          <p:cNvSpPr txBox="1"/>
          <p:nvPr/>
        </p:nvSpPr>
        <p:spPr>
          <a:xfrm>
            <a:off x="1393119" y="446261"/>
            <a:ext cx="7120685" cy="584775"/>
          </a:xfrm>
          <a:prstGeom prst="rect">
            <a:avLst/>
          </a:prstGeom>
          <a:noFill/>
        </p:spPr>
        <p:txBody>
          <a:bodyPr vert="horz" wrap="square" lIns="91440" tIns="45720" rIns="91440" bIns="45720" rtlCol="0" anchor="t">
            <a:spAutoFit/>
          </a:bodyPr>
          <a:lstStyle/>
          <a:p>
            <a:pPr marL="0" algn="l">
              <a:defRPr/>
            </a:pPr>
            <a:r>
              <a:rPr lang="zh-CN" altLang="en-US" sz="3200" b="0" i="0" u="none" baseline="0">
                <a:solidFill>
                  <a:srgbClr val="FFFFFF"/>
                </a:solidFill>
                <a:latin typeface="三极准柔宋"/>
                <a:ea typeface="三极准柔宋"/>
              </a:rPr>
              <a:t>What is 3D Display?</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anim calcmode="lin" valueType="num">
                                      <p:cBhvr>
                                        <p:cTn id="6" dur="1000" fill="hold"/>
                                        <p:tgtEl>
                                          <p:spTgt spid="9"/>
                                        </p:tgtEl>
                                        <p:attrNameLst>
                                          <p:attrName>ppt_x</p:attrName>
                                        </p:attrNameLst>
                                      </p:cBhvr>
                                      <p:tavLst>
                                        <p:tav tm="0">
                                          <p:val>
                                            <p:strVal val="#ppt_x"/>
                                          </p:val>
                                        </p:tav>
                                        <p:tav tm="100000">
                                          <p:val>
                                            <p:strVal val="#ppt_x"/>
                                          </p:val>
                                        </p:tav>
                                      </p:tavLst>
                                    </p:anim>
                                    <p:anim calcmode="lin" valueType="num">
                                      <p:cBhvr>
                                        <p:cTn id="7" dur="1000" fill="hold"/>
                                        <p:tgtEl>
                                          <p:spTgt spid="9"/>
                                        </p:tgtEl>
                                        <p:attrNameLst>
                                          <p:attrName>ppt_y</p:attrName>
                                        </p:attrNameLst>
                                      </p:cBhvr>
                                      <p:tavLst>
                                        <p:tav tm="0">
                                          <p:val>
                                            <p:strVal val="#ppt_y+.1"/>
                                          </p:val>
                                        </p:tav>
                                        <p:tav tm="100000">
                                          <p:val>
                                            <p:strVal val="#ppt_y"/>
                                          </p:val>
                                        </p:tav>
                                      </p:tavLst>
                                    </p:anim>
                                    <p:animEffect transition="in" filter="fade">
                                      <p:cBhvr>
                                        <p:cTn id="8" dur="1000"/>
                                        <p:tgtEl>
                                          <p:spTgt spid="9"/>
                                        </p:tgtEl>
                                      </p:cBhvr>
                                    </p:animEffect>
                                    <p:set>
                                      <p:cBhvr>
                                        <p:cTn id="9" dur="1" fill="hold">
                                          <p:stCondLst>
                                            <p:cond delay="0"/>
                                          </p:stCondLst>
                                        </p:cTn>
                                        <p:tgtEl>
                                          <p:spTgt spid="9"/>
                                        </p:tgtEl>
                                        <p:attrNameLst>
                                          <p:attrName>style.visibility</p:attrName>
                                        </p:attrNameLst>
                                      </p:cBhvr>
                                      <p:to>
                                        <p:strVal val="visible"/>
                                      </p:to>
                                    </p:set>
                                  </p:childTnLst>
                                </p:cTn>
                              </p:par>
                              <p:par>
                                <p:cTn id="10" presetID="42" presetClass="entr" presetSubtype="0" fill="hold" grpId="0" nodeType="withEffect">
                                  <p:stCondLst>
                                    <p:cond delay="0"/>
                                  </p:stCondLst>
                                  <p:childTnLst>
                                    <p:anim calcmode="lin" valueType="num">
                                      <p:cBhvr>
                                        <p:cTn id="11" dur="1000" fill="hold"/>
                                        <p:tgtEl>
                                          <p:spTgt spid="10"/>
                                        </p:tgtEl>
                                        <p:attrNameLst>
                                          <p:attrName>ppt_x</p:attrName>
                                        </p:attrNameLst>
                                      </p:cBhvr>
                                      <p:tavLst>
                                        <p:tav tm="0">
                                          <p:val>
                                            <p:strVal val="#ppt_x"/>
                                          </p:val>
                                        </p:tav>
                                        <p:tav tm="100000">
                                          <p:val>
                                            <p:strVal val="#ppt_x"/>
                                          </p:val>
                                        </p:tav>
                                      </p:tavLst>
                                    </p:anim>
                                    <p:anim calcmode="lin" valueType="num">
                                      <p:cBhvr>
                                        <p:cTn id="12" dur="1000" fill="hold"/>
                                        <p:tgtEl>
                                          <p:spTgt spid="10"/>
                                        </p:tgtEl>
                                        <p:attrNameLst>
                                          <p:attrName>ppt_y</p:attrName>
                                        </p:attrNameLst>
                                      </p:cBhvr>
                                      <p:tavLst>
                                        <p:tav tm="0">
                                          <p:val>
                                            <p:strVal val="#ppt_y+.1"/>
                                          </p:val>
                                        </p:tav>
                                        <p:tav tm="100000">
                                          <p:val>
                                            <p:strVal val="#ppt_y"/>
                                          </p:val>
                                        </p:tav>
                                      </p:tavLst>
                                    </p:anim>
                                    <p:animEffect transition="in" filter="fade">
                                      <p:cBhvr>
                                        <p:cTn id="13" dur="1000"/>
                                        <p:tgtEl>
                                          <p:spTgt spid="10"/>
                                        </p:tgtEl>
                                      </p:cBhvr>
                                    </p:animEffect>
                                    <p:set>
                                      <p:cBhvr>
                                        <p:cTn id="14" dur="1" fill="hold">
                                          <p:stCondLst>
                                            <p:cond delay="0"/>
                                          </p:stCondLst>
                                        </p:cTn>
                                        <p:tgtEl>
                                          <p:spTgt spid="10"/>
                                        </p:tgtEl>
                                        <p:attrNameLst>
                                          <p:attrName>style.visibility</p:attrName>
                                        </p:attrNameLst>
                                      </p:cBhvr>
                                      <p:to>
                                        <p:strVal val="visible"/>
                                      </p:to>
                                    </p:set>
                                  </p:childTnLst>
                                </p:cTn>
                              </p:par>
                              <p:par>
                                <p:cTn id="15" presetID="42" presetClass="entr" presetSubtype="0" fill="hold" grpId="0" nodeType="withEffect">
                                  <p:stCondLst>
                                    <p:cond delay="0"/>
                                  </p:stCondLst>
                                  <p:childTnLst>
                                    <p:anim calcmode="lin" valueType="num">
                                      <p:cBhvr>
                                        <p:cTn id="16" dur="1000" fill="hold"/>
                                        <p:tgtEl>
                                          <p:spTgt spid="11"/>
                                        </p:tgtEl>
                                        <p:attrNameLst>
                                          <p:attrName>ppt_x</p:attrName>
                                        </p:attrNameLst>
                                      </p:cBhvr>
                                      <p:tavLst>
                                        <p:tav tm="0">
                                          <p:val>
                                            <p:strVal val="#ppt_x"/>
                                          </p:val>
                                        </p:tav>
                                        <p:tav tm="100000">
                                          <p:val>
                                            <p:strVal val="#ppt_x"/>
                                          </p:val>
                                        </p:tav>
                                      </p:tavLst>
                                    </p:anim>
                                    <p:anim calcmode="lin" valueType="num">
                                      <p:cBhvr>
                                        <p:cTn id="17" dur="1000" fill="hold"/>
                                        <p:tgtEl>
                                          <p:spTgt spid="11"/>
                                        </p:tgtEl>
                                        <p:attrNameLst>
                                          <p:attrName>ppt_y</p:attrName>
                                        </p:attrNameLst>
                                      </p:cBhvr>
                                      <p:tavLst>
                                        <p:tav tm="0">
                                          <p:val>
                                            <p:strVal val="#ppt_y+.1"/>
                                          </p:val>
                                        </p:tav>
                                        <p:tav tm="100000">
                                          <p:val>
                                            <p:strVal val="#ppt_y"/>
                                          </p:val>
                                        </p:tav>
                                      </p:tavLst>
                                    </p:anim>
                                    <p:animEffect transition="in" filter="fade">
                                      <p:cBhvr>
                                        <p:cTn id="18" dur="1000"/>
                                        <p:tgtEl>
                                          <p:spTgt spid="11"/>
                                        </p:tgtEl>
                                      </p:cBhvr>
                                    </p:animEffect>
                                    <p:set>
                                      <p:cBhvr>
                                        <p:cTn id="19" dur="1" fill="hold">
                                          <p:stCondLst>
                                            <p:cond delay="0"/>
                                          </p:stCondLst>
                                        </p:cTn>
                                        <p:tgtEl>
                                          <p:spTgt spid="11"/>
                                        </p:tgtEl>
                                        <p:attrNameLst>
                                          <p:attrName>style.visibility</p:attrName>
                                        </p:attrNameLst>
                                      </p:cBhvr>
                                      <p:to>
                                        <p:strVal val="visible"/>
                                      </p:to>
                                    </p:set>
                                  </p:childTnLst>
                                </p:cTn>
                              </p:par>
                              <p:par>
                                <p:cTn id="20" presetID="42" presetClass="entr" presetSubtype="0" fill="hold" grpId="0" nodeType="withEffect">
                                  <p:stCondLst>
                                    <p:cond delay="0"/>
                                  </p:stCondLst>
                                  <p:childTnLst>
                                    <p:anim calcmode="lin" valueType="num">
                                      <p:cBhvr>
                                        <p:cTn id="21" dur="1000" fill="hold"/>
                                        <p:tgtEl>
                                          <p:spTgt spid="12"/>
                                        </p:tgtEl>
                                        <p:attrNameLst>
                                          <p:attrName>ppt_x</p:attrName>
                                        </p:attrNameLst>
                                      </p:cBhvr>
                                      <p:tavLst>
                                        <p:tav tm="0">
                                          <p:val>
                                            <p:strVal val="#ppt_x"/>
                                          </p:val>
                                        </p:tav>
                                        <p:tav tm="100000">
                                          <p:val>
                                            <p:strVal val="#ppt_x"/>
                                          </p:val>
                                        </p:tav>
                                      </p:tavLst>
                                    </p:anim>
                                    <p:anim calcmode="lin" valueType="num">
                                      <p:cBhvr>
                                        <p:cTn id="22" dur="1000" fill="hold"/>
                                        <p:tgtEl>
                                          <p:spTgt spid="12"/>
                                        </p:tgtEl>
                                        <p:attrNameLst>
                                          <p:attrName>ppt_y</p:attrName>
                                        </p:attrNameLst>
                                      </p:cBhvr>
                                      <p:tavLst>
                                        <p:tav tm="0">
                                          <p:val>
                                            <p:strVal val="#ppt_y+.1"/>
                                          </p:val>
                                        </p:tav>
                                        <p:tav tm="100000">
                                          <p:val>
                                            <p:strVal val="#ppt_y"/>
                                          </p:val>
                                        </p:tav>
                                      </p:tavLst>
                                    </p:anim>
                                    <p:animEffect transition="in" filter="fade">
                                      <p:cBhvr>
                                        <p:cTn id="23" dur="1000"/>
                                        <p:tgtEl>
                                          <p:spTgt spid="12"/>
                                        </p:tgtEl>
                                      </p:cBhvr>
                                    </p:animEffect>
                                    <p:set>
                                      <p:cBhvr>
                                        <p:cTn id="24" dur="1" fill="hold">
                                          <p:stCondLst>
                                            <p:cond delay="0"/>
                                          </p:stCondLst>
                                        </p:cTn>
                                        <p:tgtEl>
                                          <p:spTgt spid="12"/>
                                        </p:tgtEl>
                                        <p:attrNameLst>
                                          <p:attrName>style.visibility</p:attrName>
                                        </p:attrNameLst>
                                      </p:cBhvr>
                                      <p:to>
                                        <p:strVal val="visible"/>
                                      </p:to>
                                    </p:set>
                                  </p:childTnLst>
                                </p:cTn>
                              </p:par>
                              <p:par>
                                <p:cTn id="25" presetID="42" presetClass="entr" presetSubtype="0" fill="hold" grpId="0" nodeType="withEffect">
                                  <p:stCondLst>
                                    <p:cond delay="0"/>
                                  </p:stCondLst>
                                  <p:childTnLst>
                                    <p:anim calcmode="lin" valueType="num">
                                      <p:cBhvr>
                                        <p:cTn id="26" dur="1000" fill="hold"/>
                                        <p:tgtEl>
                                          <p:spTgt spid="13"/>
                                        </p:tgtEl>
                                        <p:attrNameLst>
                                          <p:attrName>ppt_x</p:attrName>
                                        </p:attrNameLst>
                                      </p:cBhvr>
                                      <p:tavLst>
                                        <p:tav tm="0">
                                          <p:val>
                                            <p:strVal val="#ppt_x"/>
                                          </p:val>
                                        </p:tav>
                                        <p:tav tm="100000">
                                          <p:val>
                                            <p:strVal val="#ppt_x"/>
                                          </p:val>
                                        </p:tav>
                                      </p:tavLst>
                                    </p:anim>
                                    <p:anim calcmode="lin" valueType="num">
                                      <p:cBhvr>
                                        <p:cTn id="27" dur="1000" fill="hold"/>
                                        <p:tgtEl>
                                          <p:spTgt spid="13"/>
                                        </p:tgtEl>
                                        <p:attrNameLst>
                                          <p:attrName>ppt_y</p:attrName>
                                        </p:attrNameLst>
                                      </p:cBhvr>
                                      <p:tavLst>
                                        <p:tav tm="0">
                                          <p:val>
                                            <p:strVal val="#ppt_y+.1"/>
                                          </p:val>
                                        </p:tav>
                                        <p:tav tm="100000">
                                          <p:val>
                                            <p:strVal val="#ppt_y"/>
                                          </p:val>
                                        </p:tav>
                                      </p:tavLst>
                                    </p:anim>
                                    <p:animEffect transition="in" filter="fade">
                                      <p:cBhvr>
                                        <p:cTn id="28" dur="1000"/>
                                        <p:tgtEl>
                                          <p:spTgt spid="13"/>
                                        </p:tgtEl>
                                      </p:cBhvr>
                                    </p:animEffect>
                                    <p:set>
                                      <p:cBhvr>
                                        <p:cTn id="29" dur="1" fill="hold">
                                          <p:stCondLst>
                                            <p:cond delay="0"/>
                                          </p:stCondLst>
                                        </p:cTn>
                                        <p:tgtEl>
                                          <p:spTgt spid="13"/>
                                        </p:tgtEl>
                                        <p:attrNameLst>
                                          <p:attrName>style.visibility</p:attrName>
                                        </p:attrNameLst>
                                      </p:cBhvr>
                                      <p:to>
                                        <p:strVal val="visible"/>
                                      </p:to>
                                    </p:set>
                                  </p:childTnLst>
                                </p:cTn>
                              </p:par>
                              <p:par>
                                <p:cTn id="30" presetID="42" presetClass="entr" presetSubtype="0" fill="hold" grpId="0" nodeType="withEffect">
                                  <p:stCondLst>
                                    <p:cond delay="0"/>
                                  </p:stCondLst>
                                  <p:childTnLst>
                                    <p:anim calcmode="lin" valueType="num">
                                      <p:cBhvr>
                                        <p:cTn id="31" dur="1000" fill="hold"/>
                                        <p:tgtEl>
                                          <p:spTgt spid="14"/>
                                        </p:tgtEl>
                                        <p:attrNameLst>
                                          <p:attrName>ppt_x</p:attrName>
                                        </p:attrNameLst>
                                      </p:cBhvr>
                                      <p:tavLst>
                                        <p:tav tm="0">
                                          <p:val>
                                            <p:strVal val="#ppt_x"/>
                                          </p:val>
                                        </p:tav>
                                        <p:tav tm="100000">
                                          <p:val>
                                            <p:strVal val="#ppt_x"/>
                                          </p:val>
                                        </p:tav>
                                      </p:tavLst>
                                    </p:anim>
                                    <p:anim calcmode="lin" valueType="num">
                                      <p:cBhvr>
                                        <p:cTn id="32" dur="1000" fill="hold"/>
                                        <p:tgtEl>
                                          <p:spTgt spid="14"/>
                                        </p:tgtEl>
                                        <p:attrNameLst>
                                          <p:attrName>ppt_y</p:attrName>
                                        </p:attrNameLst>
                                      </p:cBhvr>
                                      <p:tavLst>
                                        <p:tav tm="0">
                                          <p:val>
                                            <p:strVal val="#ppt_y+.1"/>
                                          </p:val>
                                        </p:tav>
                                        <p:tav tm="100000">
                                          <p:val>
                                            <p:strVal val="#ppt_y"/>
                                          </p:val>
                                        </p:tav>
                                      </p:tavLst>
                                    </p:anim>
                                    <p:animEffect transition="in" filter="fade">
                                      <p:cBhvr>
                                        <p:cTn id="33" dur="1000"/>
                                        <p:tgtEl>
                                          <p:spTgt spid="14"/>
                                        </p:tgtEl>
                                      </p:cBhvr>
                                    </p:animEffect>
                                    <p:set>
                                      <p:cBhvr>
                                        <p:cTn id="3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66750" y="2242946"/>
            <a:ext cx="10858500" cy="950392"/>
          </a:xfrm>
          <a:custGeom>
            <a:avLst/>
            <a:gdLst/>
            <a:ahLst/>
            <a:cxnLst/>
            <a:rect l="l" t="t" r="r" b="b"/>
            <a:pathLst>
              <a:path w="8496300" h="950392">
                <a:moveTo>
                  <a:pt x="0" y="187954"/>
                </a:moveTo>
                <a:cubicBezTo>
                  <a:pt x="554831" y="106991"/>
                  <a:pt x="1108075" y="29204"/>
                  <a:pt x="1562100" y="6979"/>
                </a:cubicBezTo>
                <a:cubicBezTo>
                  <a:pt x="2016125" y="-15246"/>
                  <a:pt x="2395538" y="19679"/>
                  <a:pt x="2724150" y="54604"/>
                </a:cubicBezTo>
                <a:cubicBezTo>
                  <a:pt x="3052763" y="89529"/>
                  <a:pt x="3116263" y="94292"/>
                  <a:pt x="3533775" y="216529"/>
                </a:cubicBezTo>
                <a:cubicBezTo>
                  <a:pt x="3951288" y="338767"/>
                  <a:pt x="4648200" y="610229"/>
                  <a:pt x="5229225" y="788029"/>
                </a:cubicBezTo>
                <a:cubicBezTo>
                  <a:pt x="5810250" y="965829"/>
                  <a:pt x="5854700" y="961067"/>
                  <a:pt x="6276975" y="940429"/>
                </a:cubicBezTo>
                <a:cubicBezTo>
                  <a:pt x="6699250" y="919791"/>
                  <a:pt x="7392988" y="754692"/>
                  <a:pt x="7762875" y="664204"/>
                </a:cubicBezTo>
                <a:cubicBezTo>
                  <a:pt x="8132763" y="573717"/>
                  <a:pt x="8251031" y="493548"/>
                  <a:pt x="8496300" y="397504"/>
                </a:cubicBezTo>
              </a:path>
            </a:pathLst>
          </a:custGeom>
          <a:noFill/>
          <a:ln w="12700" cap="flat">
            <a:solidFill>
              <a:srgbClr val="FFFFFF"/>
            </a:solidFill>
            <a:prstDash val="dash"/>
          </a:ln>
        </p:spPr>
        <p:txBody>
          <a:bodyPr vert="horz" wrap="square" lIns="91440" tIns="45720" rIns="91440" bIns="45720" anchor="t">
            <a:prstTxWarp prst="textNoShape">
              <a:avLst/>
            </a:prstTxWarp>
            <a:normAutofit/>
          </a:bodyPr>
          <a:lstStyle/>
          <a:p>
            <a:pPr marL="0" algn="l"/>
            <a:endParaRPr/>
          </a:p>
        </p:txBody>
      </p:sp>
      <p:grpSp>
        <p:nvGrpSpPr>
          <p:cNvPr id="3" name="Group 3"/>
          <p:cNvGrpSpPr/>
          <p:nvPr/>
        </p:nvGrpSpPr>
        <p:grpSpPr>
          <a:xfrm>
            <a:off x="2023996" y="1743106"/>
            <a:ext cx="850898" cy="986404"/>
            <a:chOff x="1618023" y="2785197"/>
            <a:chExt cx="850898" cy="986404"/>
          </a:xfrm>
          <a:gradFill>
            <a:gsLst>
              <a:gs pos="0">
                <a:srgbClr val="DC5DC2"/>
              </a:gs>
              <a:gs pos="68000">
                <a:srgbClr val="6BA7E8"/>
              </a:gs>
              <a:gs pos="100000">
                <a:srgbClr val="2851B6"/>
              </a:gs>
            </a:gsLst>
            <a:lin ang="16200000"/>
          </a:gradFill>
        </p:grpSpPr>
        <p:sp>
          <p:nvSpPr>
            <p:cNvPr id="4" name="Freeform 4"/>
            <p:cNvSpPr/>
            <p:nvPr/>
          </p:nvSpPr>
          <p:spPr>
            <a:xfrm>
              <a:off x="1618023" y="2785197"/>
              <a:ext cx="850898" cy="986404"/>
            </a:xfrm>
            <a:custGeom>
              <a:avLst/>
              <a:gdLst/>
              <a:ahLst/>
              <a:cxnLst/>
              <a:rect l="l" t="t" r="r" b="b"/>
              <a:pathLst>
                <a:path w="854" h="990">
                  <a:moveTo>
                    <a:pt x="427" y="990"/>
                  </a:moveTo>
                  <a:lnTo>
                    <a:pt x="0" y="776"/>
                  </a:lnTo>
                  <a:lnTo>
                    <a:pt x="0" y="213"/>
                  </a:lnTo>
                  <a:lnTo>
                    <a:pt x="427" y="0"/>
                  </a:lnTo>
                  <a:lnTo>
                    <a:pt x="854" y="213"/>
                  </a:lnTo>
                  <a:lnTo>
                    <a:pt x="854" y="776"/>
                  </a:lnTo>
                  <a:lnTo>
                    <a:pt x="427" y="990"/>
                  </a:lnTo>
                  <a:close/>
                </a:path>
              </a:pathLst>
            </a:custGeom>
            <a:grpFill/>
            <a:ln cap="rnd" cmpd="sng">
              <a:prstDash val="solid"/>
            </a:ln>
            <a:effectLst>
              <a:outerShdw blurRad="381000" sx="102000" sy="102000" algn="ctr" rotWithShape="0">
                <a:srgbClr val="000000">
                  <a:alpha val="10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5" name="Freeform 5"/>
            <p:cNvSpPr/>
            <p:nvPr/>
          </p:nvSpPr>
          <p:spPr>
            <a:xfrm>
              <a:off x="1838617" y="3112328"/>
              <a:ext cx="409708" cy="332140"/>
            </a:xfrm>
            <a:custGeom>
              <a:avLst/>
              <a:gdLst/>
              <a:ahLst/>
              <a:cxnLst/>
              <a:rect l="l" t="t" r="r" b="b"/>
              <a:pathLst>
                <a:path w="604195" h="489806">
                  <a:moveTo>
                    <a:pt x="493872" y="437764"/>
                  </a:moveTo>
                  <a:cubicBezTo>
                    <a:pt x="485315" y="437764"/>
                    <a:pt x="478290" y="444654"/>
                    <a:pt x="478290" y="453330"/>
                  </a:cubicBezTo>
                  <a:cubicBezTo>
                    <a:pt x="478290" y="462007"/>
                    <a:pt x="485315" y="469024"/>
                    <a:pt x="493872" y="469024"/>
                  </a:cubicBezTo>
                  <a:cubicBezTo>
                    <a:pt x="502557" y="469024"/>
                    <a:pt x="509582" y="462007"/>
                    <a:pt x="509582" y="453330"/>
                  </a:cubicBezTo>
                  <a:cubicBezTo>
                    <a:pt x="509582" y="444654"/>
                    <a:pt x="502557" y="437764"/>
                    <a:pt x="493872" y="437764"/>
                  </a:cubicBezTo>
                  <a:close/>
                  <a:moveTo>
                    <a:pt x="304116" y="437764"/>
                  </a:moveTo>
                  <a:cubicBezTo>
                    <a:pt x="295429" y="437764"/>
                    <a:pt x="288403" y="444654"/>
                    <a:pt x="288403" y="453330"/>
                  </a:cubicBezTo>
                  <a:cubicBezTo>
                    <a:pt x="288403" y="462007"/>
                    <a:pt x="295429" y="469024"/>
                    <a:pt x="304116" y="469024"/>
                  </a:cubicBezTo>
                  <a:cubicBezTo>
                    <a:pt x="312674" y="469024"/>
                    <a:pt x="319700" y="462007"/>
                    <a:pt x="319700" y="453330"/>
                  </a:cubicBezTo>
                  <a:cubicBezTo>
                    <a:pt x="319700" y="444654"/>
                    <a:pt x="312674" y="437764"/>
                    <a:pt x="304116" y="437764"/>
                  </a:cubicBezTo>
                  <a:close/>
                  <a:moveTo>
                    <a:pt x="493872" y="417476"/>
                  </a:moveTo>
                  <a:cubicBezTo>
                    <a:pt x="513796" y="417476"/>
                    <a:pt x="529889" y="433553"/>
                    <a:pt x="529889" y="453330"/>
                  </a:cubicBezTo>
                  <a:cubicBezTo>
                    <a:pt x="529889" y="473235"/>
                    <a:pt x="513796" y="489312"/>
                    <a:pt x="493872" y="489312"/>
                  </a:cubicBezTo>
                  <a:cubicBezTo>
                    <a:pt x="474076" y="489312"/>
                    <a:pt x="457983" y="473235"/>
                    <a:pt x="457983" y="453330"/>
                  </a:cubicBezTo>
                  <a:cubicBezTo>
                    <a:pt x="457983" y="433553"/>
                    <a:pt x="474076" y="417476"/>
                    <a:pt x="493872" y="417476"/>
                  </a:cubicBezTo>
                  <a:close/>
                  <a:moveTo>
                    <a:pt x="304116" y="417476"/>
                  </a:moveTo>
                  <a:cubicBezTo>
                    <a:pt x="323916" y="417476"/>
                    <a:pt x="340139" y="433553"/>
                    <a:pt x="340139" y="453330"/>
                  </a:cubicBezTo>
                  <a:cubicBezTo>
                    <a:pt x="340139" y="473235"/>
                    <a:pt x="324043" y="489312"/>
                    <a:pt x="304116" y="489312"/>
                  </a:cubicBezTo>
                  <a:cubicBezTo>
                    <a:pt x="284188" y="489312"/>
                    <a:pt x="268092" y="473235"/>
                    <a:pt x="268092" y="453330"/>
                  </a:cubicBezTo>
                  <a:cubicBezTo>
                    <a:pt x="268092" y="433553"/>
                    <a:pt x="284188" y="417476"/>
                    <a:pt x="304116" y="417476"/>
                  </a:cubicBezTo>
                  <a:close/>
                  <a:moveTo>
                    <a:pt x="464381" y="306093"/>
                  </a:moveTo>
                  <a:lnTo>
                    <a:pt x="464381" y="358791"/>
                  </a:lnTo>
                  <a:lnTo>
                    <a:pt x="529815" y="358791"/>
                  </a:lnTo>
                  <a:cubicBezTo>
                    <a:pt x="528409" y="357260"/>
                    <a:pt x="527131" y="355601"/>
                    <a:pt x="526109" y="353432"/>
                  </a:cubicBezTo>
                  <a:lnTo>
                    <a:pt x="510645" y="322170"/>
                  </a:lnTo>
                  <a:cubicBezTo>
                    <a:pt x="506044" y="313366"/>
                    <a:pt x="494030" y="306093"/>
                    <a:pt x="484062" y="306093"/>
                  </a:cubicBezTo>
                  <a:close/>
                  <a:moveTo>
                    <a:pt x="276769" y="273555"/>
                  </a:moveTo>
                  <a:cubicBezTo>
                    <a:pt x="269612" y="273555"/>
                    <a:pt x="263733" y="279552"/>
                    <a:pt x="263733" y="286698"/>
                  </a:cubicBezTo>
                  <a:lnTo>
                    <a:pt x="263733" y="369509"/>
                  </a:lnTo>
                  <a:cubicBezTo>
                    <a:pt x="263733" y="376655"/>
                    <a:pt x="269612" y="382524"/>
                    <a:pt x="276769" y="382524"/>
                  </a:cubicBezTo>
                  <a:lnTo>
                    <a:pt x="404442" y="382524"/>
                  </a:lnTo>
                  <a:cubicBezTo>
                    <a:pt x="411727" y="382524"/>
                    <a:pt x="417605" y="376655"/>
                    <a:pt x="417605" y="369509"/>
                  </a:cubicBezTo>
                  <a:lnTo>
                    <a:pt x="417605" y="286698"/>
                  </a:lnTo>
                  <a:cubicBezTo>
                    <a:pt x="417605" y="279552"/>
                    <a:pt x="411727" y="273555"/>
                    <a:pt x="404442" y="273555"/>
                  </a:cubicBezTo>
                  <a:close/>
                  <a:moveTo>
                    <a:pt x="242774" y="238593"/>
                  </a:moveTo>
                  <a:lnTo>
                    <a:pt x="443677" y="238593"/>
                  </a:lnTo>
                  <a:cubicBezTo>
                    <a:pt x="455051" y="238593"/>
                    <a:pt x="464381" y="247908"/>
                    <a:pt x="464381" y="259264"/>
                  </a:cubicBezTo>
                  <a:lnTo>
                    <a:pt x="464381" y="291802"/>
                  </a:lnTo>
                  <a:lnTo>
                    <a:pt x="491347" y="291802"/>
                  </a:lnTo>
                  <a:cubicBezTo>
                    <a:pt x="502593" y="291802"/>
                    <a:pt x="516012" y="299968"/>
                    <a:pt x="521252" y="309921"/>
                  </a:cubicBezTo>
                  <a:lnTo>
                    <a:pt x="538505" y="345010"/>
                  </a:lnTo>
                  <a:cubicBezTo>
                    <a:pt x="543745" y="354963"/>
                    <a:pt x="551285" y="357132"/>
                    <a:pt x="564449" y="360577"/>
                  </a:cubicBezTo>
                  <a:cubicBezTo>
                    <a:pt x="575440" y="363385"/>
                    <a:pt x="604195" y="363385"/>
                    <a:pt x="604195" y="396178"/>
                  </a:cubicBezTo>
                  <a:lnTo>
                    <a:pt x="604195" y="435095"/>
                  </a:lnTo>
                  <a:cubicBezTo>
                    <a:pt x="604195" y="446324"/>
                    <a:pt x="594866" y="455511"/>
                    <a:pt x="583619" y="455511"/>
                  </a:cubicBezTo>
                  <a:lnTo>
                    <a:pt x="540806" y="455511"/>
                  </a:lnTo>
                  <a:cubicBezTo>
                    <a:pt x="540806" y="454873"/>
                    <a:pt x="540806" y="454107"/>
                    <a:pt x="540806" y="453342"/>
                  </a:cubicBezTo>
                  <a:cubicBezTo>
                    <a:pt x="540806" y="427567"/>
                    <a:pt x="519846" y="406513"/>
                    <a:pt x="493903" y="406513"/>
                  </a:cubicBezTo>
                  <a:cubicBezTo>
                    <a:pt x="468087" y="406513"/>
                    <a:pt x="447000" y="427567"/>
                    <a:pt x="447000" y="453342"/>
                  </a:cubicBezTo>
                  <a:cubicBezTo>
                    <a:pt x="447000" y="453980"/>
                    <a:pt x="447000" y="454618"/>
                    <a:pt x="447127" y="455256"/>
                  </a:cubicBezTo>
                  <a:cubicBezTo>
                    <a:pt x="445977" y="455383"/>
                    <a:pt x="444827" y="455511"/>
                    <a:pt x="443677" y="455511"/>
                  </a:cubicBezTo>
                  <a:lnTo>
                    <a:pt x="351021" y="455511"/>
                  </a:lnTo>
                  <a:cubicBezTo>
                    <a:pt x="351021" y="454873"/>
                    <a:pt x="351021" y="454107"/>
                    <a:pt x="351021" y="453342"/>
                  </a:cubicBezTo>
                  <a:cubicBezTo>
                    <a:pt x="351021" y="427567"/>
                    <a:pt x="329934" y="406513"/>
                    <a:pt x="304118" y="406513"/>
                  </a:cubicBezTo>
                  <a:cubicBezTo>
                    <a:pt x="278174" y="406513"/>
                    <a:pt x="257215" y="427567"/>
                    <a:pt x="257215" y="453342"/>
                  </a:cubicBezTo>
                  <a:cubicBezTo>
                    <a:pt x="257215" y="454107"/>
                    <a:pt x="257215" y="454873"/>
                    <a:pt x="257215" y="455511"/>
                  </a:cubicBezTo>
                  <a:lnTo>
                    <a:pt x="242774" y="455511"/>
                  </a:lnTo>
                  <a:cubicBezTo>
                    <a:pt x="231399" y="455511"/>
                    <a:pt x="221942" y="446196"/>
                    <a:pt x="221942" y="434840"/>
                  </a:cubicBezTo>
                  <a:lnTo>
                    <a:pt x="221942" y="259264"/>
                  </a:lnTo>
                  <a:cubicBezTo>
                    <a:pt x="221942" y="247908"/>
                    <a:pt x="231399" y="238593"/>
                    <a:pt x="242774" y="238593"/>
                  </a:cubicBezTo>
                  <a:close/>
                  <a:moveTo>
                    <a:pt x="251051" y="0"/>
                  </a:moveTo>
                  <a:cubicBezTo>
                    <a:pt x="261593" y="0"/>
                    <a:pt x="272135" y="3095"/>
                    <a:pt x="280121" y="9283"/>
                  </a:cubicBezTo>
                  <a:lnTo>
                    <a:pt x="452627" y="143896"/>
                  </a:lnTo>
                  <a:cubicBezTo>
                    <a:pt x="453266" y="144406"/>
                    <a:pt x="453777" y="144789"/>
                    <a:pt x="454416" y="145299"/>
                  </a:cubicBezTo>
                  <a:lnTo>
                    <a:pt x="492112" y="174646"/>
                  </a:lnTo>
                  <a:cubicBezTo>
                    <a:pt x="508085" y="187150"/>
                    <a:pt x="504507" y="214201"/>
                    <a:pt x="484190" y="214201"/>
                  </a:cubicBezTo>
                  <a:lnTo>
                    <a:pt x="462083" y="214201"/>
                  </a:lnTo>
                  <a:lnTo>
                    <a:pt x="212652" y="214201"/>
                  </a:lnTo>
                  <a:cubicBezTo>
                    <a:pt x="200513" y="214201"/>
                    <a:pt x="190545" y="224153"/>
                    <a:pt x="190545" y="236274"/>
                  </a:cubicBezTo>
                  <a:cubicBezTo>
                    <a:pt x="190545" y="236274"/>
                    <a:pt x="190545" y="460587"/>
                    <a:pt x="190545" y="466711"/>
                  </a:cubicBezTo>
                  <a:cubicBezTo>
                    <a:pt x="190545" y="480492"/>
                    <a:pt x="183645" y="489806"/>
                    <a:pt x="169845" y="489806"/>
                  </a:cubicBezTo>
                  <a:lnTo>
                    <a:pt x="62124" y="489806"/>
                  </a:lnTo>
                  <a:cubicBezTo>
                    <a:pt x="49985" y="489806"/>
                    <a:pt x="40018" y="479854"/>
                    <a:pt x="40018" y="467732"/>
                  </a:cubicBezTo>
                  <a:lnTo>
                    <a:pt x="40018" y="214201"/>
                  </a:lnTo>
                  <a:lnTo>
                    <a:pt x="17911" y="214201"/>
                  </a:lnTo>
                  <a:cubicBezTo>
                    <a:pt x="-2406" y="214201"/>
                    <a:pt x="-5984" y="187150"/>
                    <a:pt x="9989" y="174646"/>
                  </a:cubicBezTo>
                  <a:lnTo>
                    <a:pt x="47685" y="145299"/>
                  </a:lnTo>
                  <a:cubicBezTo>
                    <a:pt x="48324" y="144789"/>
                    <a:pt x="48835" y="144406"/>
                    <a:pt x="49474" y="143896"/>
                  </a:cubicBezTo>
                  <a:lnTo>
                    <a:pt x="221980" y="9283"/>
                  </a:lnTo>
                  <a:cubicBezTo>
                    <a:pt x="229967" y="3095"/>
                    <a:pt x="240509" y="0"/>
                    <a:pt x="251051" y="0"/>
                  </a:cubicBezTo>
                  <a:close/>
                </a:path>
              </a:pathLst>
            </a:custGeom>
            <a:solidFill>
              <a:srgbClr val="FFFFFF"/>
            </a:solidFill>
            <a:ln cap="rnd" cmpd="sng">
              <a:prstDash val="solid"/>
            </a:ln>
          </p:spPr>
          <p:txBody>
            <a:bodyPr rot="0" vert="horz" wrap="square" lIns="91440" tIns="45720" rIns="91440" bIns="45720" anchor="ctr">
              <a:prstTxWarp prst="textNoShape">
                <a:avLst/>
              </a:prstTxWarp>
              <a:normAutofit/>
            </a:bodyPr>
            <a:lstStyle/>
            <a:p>
              <a:pPr marL="0" algn="ctr"/>
              <a:endParaRPr/>
            </a:p>
          </p:txBody>
        </p:sp>
      </p:grpSp>
      <p:grpSp>
        <p:nvGrpSpPr>
          <p:cNvPr id="6" name="Group 6"/>
          <p:cNvGrpSpPr/>
          <p:nvPr/>
        </p:nvGrpSpPr>
        <p:grpSpPr>
          <a:xfrm>
            <a:off x="5580277" y="2351126"/>
            <a:ext cx="850898" cy="986404"/>
            <a:chOff x="1618023" y="2785197"/>
            <a:chExt cx="850898" cy="986404"/>
          </a:xfrm>
          <a:gradFill>
            <a:gsLst>
              <a:gs pos="0">
                <a:srgbClr val="DC5DC2"/>
              </a:gs>
              <a:gs pos="68000">
                <a:srgbClr val="6BA7E8"/>
              </a:gs>
              <a:gs pos="100000">
                <a:srgbClr val="2851B6"/>
              </a:gs>
            </a:gsLst>
            <a:lin ang="16200000"/>
          </a:gradFill>
        </p:grpSpPr>
        <p:sp>
          <p:nvSpPr>
            <p:cNvPr id="7" name="Freeform 7"/>
            <p:cNvSpPr/>
            <p:nvPr/>
          </p:nvSpPr>
          <p:spPr>
            <a:xfrm>
              <a:off x="1618023" y="2785197"/>
              <a:ext cx="850898" cy="986404"/>
            </a:xfrm>
            <a:custGeom>
              <a:avLst/>
              <a:gdLst/>
              <a:ahLst/>
              <a:cxnLst/>
              <a:rect l="l" t="t" r="r" b="b"/>
              <a:pathLst>
                <a:path w="854" h="990">
                  <a:moveTo>
                    <a:pt x="427" y="990"/>
                  </a:moveTo>
                  <a:lnTo>
                    <a:pt x="0" y="776"/>
                  </a:lnTo>
                  <a:lnTo>
                    <a:pt x="0" y="213"/>
                  </a:lnTo>
                  <a:lnTo>
                    <a:pt x="427" y="0"/>
                  </a:lnTo>
                  <a:lnTo>
                    <a:pt x="854" y="213"/>
                  </a:lnTo>
                  <a:lnTo>
                    <a:pt x="854" y="776"/>
                  </a:lnTo>
                  <a:lnTo>
                    <a:pt x="427" y="990"/>
                  </a:lnTo>
                  <a:close/>
                </a:path>
              </a:pathLst>
            </a:custGeom>
            <a:grpFill/>
            <a:ln cap="rnd" cmpd="sng">
              <a:prstDash val="solid"/>
            </a:ln>
            <a:effectLst>
              <a:outerShdw blurRad="381000" sx="102000" sy="102000" algn="ctr" rotWithShape="0">
                <a:srgbClr val="000000">
                  <a:alpha val="10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8" name="Freeform 8"/>
            <p:cNvSpPr/>
            <p:nvPr/>
          </p:nvSpPr>
          <p:spPr>
            <a:xfrm>
              <a:off x="1838617" y="3112328"/>
              <a:ext cx="409708" cy="332140"/>
            </a:xfrm>
            <a:custGeom>
              <a:avLst/>
              <a:gdLst/>
              <a:ahLst/>
              <a:cxnLst/>
              <a:rect l="l" t="t" r="r" b="b"/>
              <a:pathLst>
                <a:path w="604195" h="489806">
                  <a:moveTo>
                    <a:pt x="493872" y="437764"/>
                  </a:moveTo>
                  <a:cubicBezTo>
                    <a:pt x="485315" y="437764"/>
                    <a:pt x="478290" y="444654"/>
                    <a:pt x="478290" y="453330"/>
                  </a:cubicBezTo>
                  <a:cubicBezTo>
                    <a:pt x="478290" y="462007"/>
                    <a:pt x="485315" y="469024"/>
                    <a:pt x="493872" y="469024"/>
                  </a:cubicBezTo>
                  <a:cubicBezTo>
                    <a:pt x="502557" y="469024"/>
                    <a:pt x="509582" y="462007"/>
                    <a:pt x="509582" y="453330"/>
                  </a:cubicBezTo>
                  <a:cubicBezTo>
                    <a:pt x="509582" y="444654"/>
                    <a:pt x="502557" y="437764"/>
                    <a:pt x="493872" y="437764"/>
                  </a:cubicBezTo>
                  <a:close/>
                  <a:moveTo>
                    <a:pt x="304116" y="437764"/>
                  </a:moveTo>
                  <a:cubicBezTo>
                    <a:pt x="295429" y="437764"/>
                    <a:pt x="288403" y="444654"/>
                    <a:pt x="288403" y="453330"/>
                  </a:cubicBezTo>
                  <a:cubicBezTo>
                    <a:pt x="288403" y="462007"/>
                    <a:pt x="295429" y="469024"/>
                    <a:pt x="304116" y="469024"/>
                  </a:cubicBezTo>
                  <a:cubicBezTo>
                    <a:pt x="312674" y="469024"/>
                    <a:pt x="319700" y="462007"/>
                    <a:pt x="319700" y="453330"/>
                  </a:cubicBezTo>
                  <a:cubicBezTo>
                    <a:pt x="319700" y="444654"/>
                    <a:pt x="312674" y="437764"/>
                    <a:pt x="304116" y="437764"/>
                  </a:cubicBezTo>
                  <a:close/>
                  <a:moveTo>
                    <a:pt x="493872" y="417476"/>
                  </a:moveTo>
                  <a:cubicBezTo>
                    <a:pt x="513796" y="417476"/>
                    <a:pt x="529889" y="433553"/>
                    <a:pt x="529889" y="453330"/>
                  </a:cubicBezTo>
                  <a:cubicBezTo>
                    <a:pt x="529889" y="473235"/>
                    <a:pt x="513796" y="489312"/>
                    <a:pt x="493872" y="489312"/>
                  </a:cubicBezTo>
                  <a:cubicBezTo>
                    <a:pt x="474076" y="489312"/>
                    <a:pt x="457983" y="473235"/>
                    <a:pt x="457983" y="453330"/>
                  </a:cubicBezTo>
                  <a:cubicBezTo>
                    <a:pt x="457983" y="433553"/>
                    <a:pt x="474076" y="417476"/>
                    <a:pt x="493872" y="417476"/>
                  </a:cubicBezTo>
                  <a:close/>
                  <a:moveTo>
                    <a:pt x="304116" y="417476"/>
                  </a:moveTo>
                  <a:cubicBezTo>
                    <a:pt x="323916" y="417476"/>
                    <a:pt x="340139" y="433553"/>
                    <a:pt x="340139" y="453330"/>
                  </a:cubicBezTo>
                  <a:cubicBezTo>
                    <a:pt x="340139" y="473235"/>
                    <a:pt x="324043" y="489312"/>
                    <a:pt x="304116" y="489312"/>
                  </a:cubicBezTo>
                  <a:cubicBezTo>
                    <a:pt x="284188" y="489312"/>
                    <a:pt x="268092" y="473235"/>
                    <a:pt x="268092" y="453330"/>
                  </a:cubicBezTo>
                  <a:cubicBezTo>
                    <a:pt x="268092" y="433553"/>
                    <a:pt x="284188" y="417476"/>
                    <a:pt x="304116" y="417476"/>
                  </a:cubicBezTo>
                  <a:close/>
                  <a:moveTo>
                    <a:pt x="464381" y="306093"/>
                  </a:moveTo>
                  <a:lnTo>
                    <a:pt x="464381" y="358791"/>
                  </a:lnTo>
                  <a:lnTo>
                    <a:pt x="529815" y="358791"/>
                  </a:lnTo>
                  <a:cubicBezTo>
                    <a:pt x="528409" y="357260"/>
                    <a:pt x="527131" y="355601"/>
                    <a:pt x="526109" y="353432"/>
                  </a:cubicBezTo>
                  <a:lnTo>
                    <a:pt x="510645" y="322170"/>
                  </a:lnTo>
                  <a:cubicBezTo>
                    <a:pt x="506044" y="313366"/>
                    <a:pt x="494030" y="306093"/>
                    <a:pt x="484062" y="306093"/>
                  </a:cubicBezTo>
                  <a:close/>
                  <a:moveTo>
                    <a:pt x="276769" y="273555"/>
                  </a:moveTo>
                  <a:cubicBezTo>
                    <a:pt x="269612" y="273555"/>
                    <a:pt x="263733" y="279552"/>
                    <a:pt x="263733" y="286698"/>
                  </a:cubicBezTo>
                  <a:lnTo>
                    <a:pt x="263733" y="369509"/>
                  </a:lnTo>
                  <a:cubicBezTo>
                    <a:pt x="263733" y="376655"/>
                    <a:pt x="269612" y="382524"/>
                    <a:pt x="276769" y="382524"/>
                  </a:cubicBezTo>
                  <a:lnTo>
                    <a:pt x="404442" y="382524"/>
                  </a:lnTo>
                  <a:cubicBezTo>
                    <a:pt x="411727" y="382524"/>
                    <a:pt x="417605" y="376655"/>
                    <a:pt x="417605" y="369509"/>
                  </a:cubicBezTo>
                  <a:lnTo>
                    <a:pt x="417605" y="286698"/>
                  </a:lnTo>
                  <a:cubicBezTo>
                    <a:pt x="417605" y="279552"/>
                    <a:pt x="411727" y="273555"/>
                    <a:pt x="404442" y="273555"/>
                  </a:cubicBezTo>
                  <a:close/>
                  <a:moveTo>
                    <a:pt x="242774" y="238593"/>
                  </a:moveTo>
                  <a:lnTo>
                    <a:pt x="443677" y="238593"/>
                  </a:lnTo>
                  <a:cubicBezTo>
                    <a:pt x="455051" y="238593"/>
                    <a:pt x="464381" y="247908"/>
                    <a:pt x="464381" y="259264"/>
                  </a:cubicBezTo>
                  <a:lnTo>
                    <a:pt x="464381" y="291802"/>
                  </a:lnTo>
                  <a:lnTo>
                    <a:pt x="491347" y="291802"/>
                  </a:lnTo>
                  <a:cubicBezTo>
                    <a:pt x="502593" y="291802"/>
                    <a:pt x="516012" y="299968"/>
                    <a:pt x="521252" y="309921"/>
                  </a:cubicBezTo>
                  <a:lnTo>
                    <a:pt x="538505" y="345010"/>
                  </a:lnTo>
                  <a:cubicBezTo>
                    <a:pt x="543745" y="354963"/>
                    <a:pt x="551285" y="357132"/>
                    <a:pt x="564449" y="360577"/>
                  </a:cubicBezTo>
                  <a:cubicBezTo>
                    <a:pt x="575440" y="363385"/>
                    <a:pt x="604195" y="363385"/>
                    <a:pt x="604195" y="396178"/>
                  </a:cubicBezTo>
                  <a:lnTo>
                    <a:pt x="604195" y="435095"/>
                  </a:lnTo>
                  <a:cubicBezTo>
                    <a:pt x="604195" y="446324"/>
                    <a:pt x="594866" y="455511"/>
                    <a:pt x="583619" y="455511"/>
                  </a:cubicBezTo>
                  <a:lnTo>
                    <a:pt x="540806" y="455511"/>
                  </a:lnTo>
                  <a:cubicBezTo>
                    <a:pt x="540806" y="454873"/>
                    <a:pt x="540806" y="454107"/>
                    <a:pt x="540806" y="453342"/>
                  </a:cubicBezTo>
                  <a:cubicBezTo>
                    <a:pt x="540806" y="427567"/>
                    <a:pt x="519846" y="406513"/>
                    <a:pt x="493903" y="406513"/>
                  </a:cubicBezTo>
                  <a:cubicBezTo>
                    <a:pt x="468087" y="406513"/>
                    <a:pt x="447000" y="427567"/>
                    <a:pt x="447000" y="453342"/>
                  </a:cubicBezTo>
                  <a:cubicBezTo>
                    <a:pt x="447000" y="453980"/>
                    <a:pt x="447000" y="454618"/>
                    <a:pt x="447127" y="455256"/>
                  </a:cubicBezTo>
                  <a:cubicBezTo>
                    <a:pt x="445977" y="455383"/>
                    <a:pt x="444827" y="455511"/>
                    <a:pt x="443677" y="455511"/>
                  </a:cubicBezTo>
                  <a:lnTo>
                    <a:pt x="351021" y="455511"/>
                  </a:lnTo>
                  <a:cubicBezTo>
                    <a:pt x="351021" y="454873"/>
                    <a:pt x="351021" y="454107"/>
                    <a:pt x="351021" y="453342"/>
                  </a:cubicBezTo>
                  <a:cubicBezTo>
                    <a:pt x="351021" y="427567"/>
                    <a:pt x="329934" y="406513"/>
                    <a:pt x="304118" y="406513"/>
                  </a:cubicBezTo>
                  <a:cubicBezTo>
                    <a:pt x="278174" y="406513"/>
                    <a:pt x="257215" y="427567"/>
                    <a:pt x="257215" y="453342"/>
                  </a:cubicBezTo>
                  <a:cubicBezTo>
                    <a:pt x="257215" y="454107"/>
                    <a:pt x="257215" y="454873"/>
                    <a:pt x="257215" y="455511"/>
                  </a:cubicBezTo>
                  <a:lnTo>
                    <a:pt x="242774" y="455511"/>
                  </a:lnTo>
                  <a:cubicBezTo>
                    <a:pt x="231399" y="455511"/>
                    <a:pt x="221942" y="446196"/>
                    <a:pt x="221942" y="434840"/>
                  </a:cubicBezTo>
                  <a:lnTo>
                    <a:pt x="221942" y="259264"/>
                  </a:lnTo>
                  <a:cubicBezTo>
                    <a:pt x="221942" y="247908"/>
                    <a:pt x="231399" y="238593"/>
                    <a:pt x="242774" y="238593"/>
                  </a:cubicBezTo>
                  <a:close/>
                  <a:moveTo>
                    <a:pt x="251051" y="0"/>
                  </a:moveTo>
                  <a:cubicBezTo>
                    <a:pt x="261593" y="0"/>
                    <a:pt x="272135" y="3095"/>
                    <a:pt x="280121" y="9283"/>
                  </a:cubicBezTo>
                  <a:lnTo>
                    <a:pt x="452627" y="143896"/>
                  </a:lnTo>
                  <a:cubicBezTo>
                    <a:pt x="453266" y="144406"/>
                    <a:pt x="453777" y="144789"/>
                    <a:pt x="454416" y="145299"/>
                  </a:cubicBezTo>
                  <a:lnTo>
                    <a:pt x="492112" y="174646"/>
                  </a:lnTo>
                  <a:cubicBezTo>
                    <a:pt x="508085" y="187150"/>
                    <a:pt x="504507" y="214201"/>
                    <a:pt x="484190" y="214201"/>
                  </a:cubicBezTo>
                  <a:lnTo>
                    <a:pt x="462083" y="214201"/>
                  </a:lnTo>
                  <a:lnTo>
                    <a:pt x="212652" y="214201"/>
                  </a:lnTo>
                  <a:cubicBezTo>
                    <a:pt x="200513" y="214201"/>
                    <a:pt x="190545" y="224153"/>
                    <a:pt x="190545" y="236274"/>
                  </a:cubicBezTo>
                  <a:cubicBezTo>
                    <a:pt x="190545" y="236274"/>
                    <a:pt x="190545" y="460587"/>
                    <a:pt x="190545" y="466711"/>
                  </a:cubicBezTo>
                  <a:cubicBezTo>
                    <a:pt x="190545" y="480492"/>
                    <a:pt x="183645" y="489806"/>
                    <a:pt x="169845" y="489806"/>
                  </a:cubicBezTo>
                  <a:lnTo>
                    <a:pt x="62124" y="489806"/>
                  </a:lnTo>
                  <a:cubicBezTo>
                    <a:pt x="49985" y="489806"/>
                    <a:pt x="40018" y="479854"/>
                    <a:pt x="40018" y="467732"/>
                  </a:cubicBezTo>
                  <a:lnTo>
                    <a:pt x="40018" y="214201"/>
                  </a:lnTo>
                  <a:lnTo>
                    <a:pt x="17911" y="214201"/>
                  </a:lnTo>
                  <a:cubicBezTo>
                    <a:pt x="-2406" y="214201"/>
                    <a:pt x="-5984" y="187150"/>
                    <a:pt x="9989" y="174646"/>
                  </a:cubicBezTo>
                  <a:lnTo>
                    <a:pt x="47685" y="145299"/>
                  </a:lnTo>
                  <a:cubicBezTo>
                    <a:pt x="48324" y="144789"/>
                    <a:pt x="48835" y="144406"/>
                    <a:pt x="49474" y="143896"/>
                  </a:cubicBezTo>
                  <a:lnTo>
                    <a:pt x="221980" y="9283"/>
                  </a:lnTo>
                  <a:cubicBezTo>
                    <a:pt x="229967" y="3095"/>
                    <a:pt x="240509" y="0"/>
                    <a:pt x="251051" y="0"/>
                  </a:cubicBezTo>
                  <a:close/>
                </a:path>
              </a:pathLst>
            </a:custGeom>
            <a:solidFill>
              <a:srgbClr val="FFFFFF"/>
            </a:solidFill>
            <a:ln cap="rnd" cmpd="sng">
              <a:prstDash val="solid"/>
            </a:ln>
          </p:spPr>
          <p:txBody>
            <a:bodyPr rot="0" vert="horz" wrap="square" lIns="91440" tIns="45720" rIns="91440" bIns="45720" anchor="ctr">
              <a:prstTxWarp prst="textNoShape">
                <a:avLst/>
              </a:prstTxWarp>
              <a:normAutofit/>
            </a:bodyPr>
            <a:lstStyle/>
            <a:p>
              <a:pPr marL="0" algn="ctr"/>
              <a:endParaRPr/>
            </a:p>
          </p:txBody>
        </p:sp>
      </p:grpSp>
      <p:grpSp>
        <p:nvGrpSpPr>
          <p:cNvPr id="9" name="Group 9"/>
          <p:cNvGrpSpPr/>
          <p:nvPr/>
        </p:nvGrpSpPr>
        <p:grpSpPr>
          <a:xfrm>
            <a:off x="9303274" y="2678259"/>
            <a:ext cx="850898" cy="986404"/>
            <a:chOff x="1618023" y="2785197"/>
            <a:chExt cx="850898" cy="986404"/>
          </a:xfrm>
          <a:gradFill>
            <a:gsLst>
              <a:gs pos="0">
                <a:srgbClr val="DC5DC2"/>
              </a:gs>
              <a:gs pos="68000">
                <a:srgbClr val="6BA7E8"/>
              </a:gs>
              <a:gs pos="100000">
                <a:srgbClr val="2851B6"/>
              </a:gs>
            </a:gsLst>
            <a:lin ang="16200000"/>
          </a:gradFill>
        </p:grpSpPr>
        <p:sp>
          <p:nvSpPr>
            <p:cNvPr id="10" name="Freeform 10"/>
            <p:cNvSpPr/>
            <p:nvPr/>
          </p:nvSpPr>
          <p:spPr>
            <a:xfrm>
              <a:off x="1618023" y="2785197"/>
              <a:ext cx="850898" cy="986404"/>
            </a:xfrm>
            <a:custGeom>
              <a:avLst/>
              <a:gdLst/>
              <a:ahLst/>
              <a:cxnLst/>
              <a:rect l="l" t="t" r="r" b="b"/>
              <a:pathLst>
                <a:path w="854" h="990">
                  <a:moveTo>
                    <a:pt x="427" y="990"/>
                  </a:moveTo>
                  <a:lnTo>
                    <a:pt x="0" y="776"/>
                  </a:lnTo>
                  <a:lnTo>
                    <a:pt x="0" y="213"/>
                  </a:lnTo>
                  <a:lnTo>
                    <a:pt x="427" y="0"/>
                  </a:lnTo>
                  <a:lnTo>
                    <a:pt x="854" y="213"/>
                  </a:lnTo>
                  <a:lnTo>
                    <a:pt x="854" y="776"/>
                  </a:lnTo>
                  <a:lnTo>
                    <a:pt x="427" y="990"/>
                  </a:lnTo>
                  <a:close/>
                </a:path>
              </a:pathLst>
            </a:custGeom>
            <a:grpFill/>
            <a:ln cap="rnd" cmpd="sng">
              <a:prstDash val="solid"/>
            </a:ln>
            <a:effectLst>
              <a:outerShdw blurRad="381000" sx="102000" sy="102000" algn="ctr" rotWithShape="0">
                <a:srgbClr val="000000">
                  <a:alpha val="10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11" name="Freeform 11"/>
            <p:cNvSpPr/>
            <p:nvPr/>
          </p:nvSpPr>
          <p:spPr>
            <a:xfrm>
              <a:off x="1838617" y="3112328"/>
              <a:ext cx="409708" cy="332140"/>
            </a:xfrm>
            <a:custGeom>
              <a:avLst/>
              <a:gdLst/>
              <a:ahLst/>
              <a:cxnLst/>
              <a:rect l="l" t="t" r="r" b="b"/>
              <a:pathLst>
                <a:path w="604195" h="489806">
                  <a:moveTo>
                    <a:pt x="493872" y="437764"/>
                  </a:moveTo>
                  <a:cubicBezTo>
                    <a:pt x="485315" y="437764"/>
                    <a:pt x="478290" y="444654"/>
                    <a:pt x="478290" y="453330"/>
                  </a:cubicBezTo>
                  <a:cubicBezTo>
                    <a:pt x="478290" y="462007"/>
                    <a:pt x="485315" y="469024"/>
                    <a:pt x="493872" y="469024"/>
                  </a:cubicBezTo>
                  <a:cubicBezTo>
                    <a:pt x="502557" y="469024"/>
                    <a:pt x="509582" y="462007"/>
                    <a:pt x="509582" y="453330"/>
                  </a:cubicBezTo>
                  <a:cubicBezTo>
                    <a:pt x="509582" y="444654"/>
                    <a:pt x="502557" y="437764"/>
                    <a:pt x="493872" y="437764"/>
                  </a:cubicBezTo>
                  <a:close/>
                  <a:moveTo>
                    <a:pt x="304116" y="437764"/>
                  </a:moveTo>
                  <a:cubicBezTo>
                    <a:pt x="295429" y="437764"/>
                    <a:pt x="288403" y="444654"/>
                    <a:pt x="288403" y="453330"/>
                  </a:cubicBezTo>
                  <a:cubicBezTo>
                    <a:pt x="288403" y="462007"/>
                    <a:pt x="295429" y="469024"/>
                    <a:pt x="304116" y="469024"/>
                  </a:cubicBezTo>
                  <a:cubicBezTo>
                    <a:pt x="312674" y="469024"/>
                    <a:pt x="319700" y="462007"/>
                    <a:pt x="319700" y="453330"/>
                  </a:cubicBezTo>
                  <a:cubicBezTo>
                    <a:pt x="319700" y="444654"/>
                    <a:pt x="312674" y="437764"/>
                    <a:pt x="304116" y="437764"/>
                  </a:cubicBezTo>
                  <a:close/>
                  <a:moveTo>
                    <a:pt x="493872" y="417476"/>
                  </a:moveTo>
                  <a:cubicBezTo>
                    <a:pt x="513796" y="417476"/>
                    <a:pt x="529889" y="433553"/>
                    <a:pt x="529889" y="453330"/>
                  </a:cubicBezTo>
                  <a:cubicBezTo>
                    <a:pt x="529889" y="473235"/>
                    <a:pt x="513796" y="489312"/>
                    <a:pt x="493872" y="489312"/>
                  </a:cubicBezTo>
                  <a:cubicBezTo>
                    <a:pt x="474076" y="489312"/>
                    <a:pt x="457983" y="473235"/>
                    <a:pt x="457983" y="453330"/>
                  </a:cubicBezTo>
                  <a:cubicBezTo>
                    <a:pt x="457983" y="433553"/>
                    <a:pt x="474076" y="417476"/>
                    <a:pt x="493872" y="417476"/>
                  </a:cubicBezTo>
                  <a:close/>
                  <a:moveTo>
                    <a:pt x="304116" y="417476"/>
                  </a:moveTo>
                  <a:cubicBezTo>
                    <a:pt x="323916" y="417476"/>
                    <a:pt x="340139" y="433553"/>
                    <a:pt x="340139" y="453330"/>
                  </a:cubicBezTo>
                  <a:cubicBezTo>
                    <a:pt x="340139" y="473235"/>
                    <a:pt x="324043" y="489312"/>
                    <a:pt x="304116" y="489312"/>
                  </a:cubicBezTo>
                  <a:cubicBezTo>
                    <a:pt x="284188" y="489312"/>
                    <a:pt x="268092" y="473235"/>
                    <a:pt x="268092" y="453330"/>
                  </a:cubicBezTo>
                  <a:cubicBezTo>
                    <a:pt x="268092" y="433553"/>
                    <a:pt x="284188" y="417476"/>
                    <a:pt x="304116" y="417476"/>
                  </a:cubicBezTo>
                  <a:close/>
                  <a:moveTo>
                    <a:pt x="464381" y="306093"/>
                  </a:moveTo>
                  <a:lnTo>
                    <a:pt x="464381" y="358791"/>
                  </a:lnTo>
                  <a:lnTo>
                    <a:pt x="529815" y="358791"/>
                  </a:lnTo>
                  <a:cubicBezTo>
                    <a:pt x="528409" y="357260"/>
                    <a:pt x="527131" y="355601"/>
                    <a:pt x="526109" y="353432"/>
                  </a:cubicBezTo>
                  <a:lnTo>
                    <a:pt x="510645" y="322170"/>
                  </a:lnTo>
                  <a:cubicBezTo>
                    <a:pt x="506044" y="313366"/>
                    <a:pt x="494030" y="306093"/>
                    <a:pt x="484062" y="306093"/>
                  </a:cubicBezTo>
                  <a:close/>
                  <a:moveTo>
                    <a:pt x="276769" y="273555"/>
                  </a:moveTo>
                  <a:cubicBezTo>
                    <a:pt x="269612" y="273555"/>
                    <a:pt x="263733" y="279552"/>
                    <a:pt x="263733" y="286698"/>
                  </a:cubicBezTo>
                  <a:lnTo>
                    <a:pt x="263733" y="369509"/>
                  </a:lnTo>
                  <a:cubicBezTo>
                    <a:pt x="263733" y="376655"/>
                    <a:pt x="269612" y="382524"/>
                    <a:pt x="276769" y="382524"/>
                  </a:cubicBezTo>
                  <a:lnTo>
                    <a:pt x="404442" y="382524"/>
                  </a:lnTo>
                  <a:cubicBezTo>
                    <a:pt x="411727" y="382524"/>
                    <a:pt x="417605" y="376655"/>
                    <a:pt x="417605" y="369509"/>
                  </a:cubicBezTo>
                  <a:lnTo>
                    <a:pt x="417605" y="286698"/>
                  </a:lnTo>
                  <a:cubicBezTo>
                    <a:pt x="417605" y="279552"/>
                    <a:pt x="411727" y="273555"/>
                    <a:pt x="404442" y="273555"/>
                  </a:cubicBezTo>
                  <a:close/>
                  <a:moveTo>
                    <a:pt x="242774" y="238593"/>
                  </a:moveTo>
                  <a:lnTo>
                    <a:pt x="443677" y="238593"/>
                  </a:lnTo>
                  <a:cubicBezTo>
                    <a:pt x="455051" y="238593"/>
                    <a:pt x="464381" y="247908"/>
                    <a:pt x="464381" y="259264"/>
                  </a:cubicBezTo>
                  <a:lnTo>
                    <a:pt x="464381" y="291802"/>
                  </a:lnTo>
                  <a:lnTo>
                    <a:pt x="491347" y="291802"/>
                  </a:lnTo>
                  <a:cubicBezTo>
                    <a:pt x="502593" y="291802"/>
                    <a:pt x="516012" y="299968"/>
                    <a:pt x="521252" y="309921"/>
                  </a:cubicBezTo>
                  <a:lnTo>
                    <a:pt x="538505" y="345010"/>
                  </a:lnTo>
                  <a:cubicBezTo>
                    <a:pt x="543745" y="354963"/>
                    <a:pt x="551285" y="357132"/>
                    <a:pt x="564449" y="360577"/>
                  </a:cubicBezTo>
                  <a:cubicBezTo>
                    <a:pt x="575440" y="363385"/>
                    <a:pt x="604195" y="363385"/>
                    <a:pt x="604195" y="396178"/>
                  </a:cubicBezTo>
                  <a:lnTo>
                    <a:pt x="604195" y="435095"/>
                  </a:lnTo>
                  <a:cubicBezTo>
                    <a:pt x="604195" y="446324"/>
                    <a:pt x="594866" y="455511"/>
                    <a:pt x="583619" y="455511"/>
                  </a:cubicBezTo>
                  <a:lnTo>
                    <a:pt x="540806" y="455511"/>
                  </a:lnTo>
                  <a:cubicBezTo>
                    <a:pt x="540806" y="454873"/>
                    <a:pt x="540806" y="454107"/>
                    <a:pt x="540806" y="453342"/>
                  </a:cubicBezTo>
                  <a:cubicBezTo>
                    <a:pt x="540806" y="427567"/>
                    <a:pt x="519846" y="406513"/>
                    <a:pt x="493903" y="406513"/>
                  </a:cubicBezTo>
                  <a:cubicBezTo>
                    <a:pt x="468087" y="406513"/>
                    <a:pt x="447000" y="427567"/>
                    <a:pt x="447000" y="453342"/>
                  </a:cubicBezTo>
                  <a:cubicBezTo>
                    <a:pt x="447000" y="453980"/>
                    <a:pt x="447000" y="454618"/>
                    <a:pt x="447127" y="455256"/>
                  </a:cubicBezTo>
                  <a:cubicBezTo>
                    <a:pt x="445977" y="455383"/>
                    <a:pt x="444827" y="455511"/>
                    <a:pt x="443677" y="455511"/>
                  </a:cubicBezTo>
                  <a:lnTo>
                    <a:pt x="351021" y="455511"/>
                  </a:lnTo>
                  <a:cubicBezTo>
                    <a:pt x="351021" y="454873"/>
                    <a:pt x="351021" y="454107"/>
                    <a:pt x="351021" y="453342"/>
                  </a:cubicBezTo>
                  <a:cubicBezTo>
                    <a:pt x="351021" y="427567"/>
                    <a:pt x="329934" y="406513"/>
                    <a:pt x="304118" y="406513"/>
                  </a:cubicBezTo>
                  <a:cubicBezTo>
                    <a:pt x="278174" y="406513"/>
                    <a:pt x="257215" y="427567"/>
                    <a:pt x="257215" y="453342"/>
                  </a:cubicBezTo>
                  <a:cubicBezTo>
                    <a:pt x="257215" y="454107"/>
                    <a:pt x="257215" y="454873"/>
                    <a:pt x="257215" y="455511"/>
                  </a:cubicBezTo>
                  <a:lnTo>
                    <a:pt x="242774" y="455511"/>
                  </a:lnTo>
                  <a:cubicBezTo>
                    <a:pt x="231399" y="455511"/>
                    <a:pt x="221942" y="446196"/>
                    <a:pt x="221942" y="434840"/>
                  </a:cubicBezTo>
                  <a:lnTo>
                    <a:pt x="221942" y="259264"/>
                  </a:lnTo>
                  <a:cubicBezTo>
                    <a:pt x="221942" y="247908"/>
                    <a:pt x="231399" y="238593"/>
                    <a:pt x="242774" y="238593"/>
                  </a:cubicBezTo>
                  <a:close/>
                  <a:moveTo>
                    <a:pt x="251051" y="0"/>
                  </a:moveTo>
                  <a:cubicBezTo>
                    <a:pt x="261593" y="0"/>
                    <a:pt x="272135" y="3095"/>
                    <a:pt x="280121" y="9283"/>
                  </a:cubicBezTo>
                  <a:lnTo>
                    <a:pt x="452627" y="143896"/>
                  </a:lnTo>
                  <a:cubicBezTo>
                    <a:pt x="453266" y="144406"/>
                    <a:pt x="453777" y="144789"/>
                    <a:pt x="454416" y="145299"/>
                  </a:cubicBezTo>
                  <a:lnTo>
                    <a:pt x="492112" y="174646"/>
                  </a:lnTo>
                  <a:cubicBezTo>
                    <a:pt x="508085" y="187150"/>
                    <a:pt x="504507" y="214201"/>
                    <a:pt x="484190" y="214201"/>
                  </a:cubicBezTo>
                  <a:lnTo>
                    <a:pt x="462083" y="214201"/>
                  </a:lnTo>
                  <a:lnTo>
                    <a:pt x="212652" y="214201"/>
                  </a:lnTo>
                  <a:cubicBezTo>
                    <a:pt x="200513" y="214201"/>
                    <a:pt x="190545" y="224153"/>
                    <a:pt x="190545" y="236274"/>
                  </a:cubicBezTo>
                  <a:cubicBezTo>
                    <a:pt x="190545" y="236274"/>
                    <a:pt x="190545" y="460587"/>
                    <a:pt x="190545" y="466711"/>
                  </a:cubicBezTo>
                  <a:cubicBezTo>
                    <a:pt x="190545" y="480492"/>
                    <a:pt x="183645" y="489806"/>
                    <a:pt x="169845" y="489806"/>
                  </a:cubicBezTo>
                  <a:lnTo>
                    <a:pt x="62124" y="489806"/>
                  </a:lnTo>
                  <a:cubicBezTo>
                    <a:pt x="49985" y="489806"/>
                    <a:pt x="40018" y="479854"/>
                    <a:pt x="40018" y="467732"/>
                  </a:cubicBezTo>
                  <a:lnTo>
                    <a:pt x="40018" y="214201"/>
                  </a:lnTo>
                  <a:lnTo>
                    <a:pt x="17911" y="214201"/>
                  </a:lnTo>
                  <a:cubicBezTo>
                    <a:pt x="-2406" y="214201"/>
                    <a:pt x="-5984" y="187150"/>
                    <a:pt x="9989" y="174646"/>
                  </a:cubicBezTo>
                  <a:lnTo>
                    <a:pt x="47685" y="145299"/>
                  </a:lnTo>
                  <a:cubicBezTo>
                    <a:pt x="48324" y="144789"/>
                    <a:pt x="48835" y="144406"/>
                    <a:pt x="49474" y="143896"/>
                  </a:cubicBezTo>
                  <a:lnTo>
                    <a:pt x="221980" y="9283"/>
                  </a:lnTo>
                  <a:cubicBezTo>
                    <a:pt x="229967" y="3095"/>
                    <a:pt x="240509" y="0"/>
                    <a:pt x="251051" y="0"/>
                  </a:cubicBezTo>
                  <a:close/>
                </a:path>
              </a:pathLst>
            </a:custGeom>
            <a:solidFill>
              <a:srgbClr val="FFFFFF"/>
            </a:solidFill>
            <a:ln cap="rnd" cmpd="sng">
              <a:prstDash val="solid"/>
            </a:ln>
          </p:spPr>
          <p:txBody>
            <a:bodyPr rot="0" vert="horz" wrap="square" lIns="91440" tIns="45720" rIns="91440" bIns="45720" anchor="ctr">
              <a:prstTxWarp prst="textNoShape">
                <a:avLst/>
              </a:prstTxWarp>
              <a:normAutofit/>
            </a:bodyPr>
            <a:lstStyle/>
            <a:p>
              <a:pPr marL="0" algn="ctr"/>
              <a:endParaRPr/>
            </a:p>
          </p:txBody>
        </p:sp>
      </p:grpSp>
      <p:pic>
        <p:nvPicPr>
          <p:cNvPr id="12" name="image9.png"/>
          <p:cNvPicPr>
            <a:picLocks noChangeAspect="1"/>
          </p:cNvPicPr>
          <p:nvPr/>
        </p:nvPicPr>
        <p:blipFill>
          <a:blip r:embed="rId2"/>
          <a:srcRect/>
          <a:stretch>
            <a:fillRect/>
          </a:stretch>
        </p:blipFill>
        <p:spPr>
          <a:xfrm rot="15568558">
            <a:off x="-45720" y="2531"/>
            <a:ext cx="1219200" cy="1460360"/>
          </a:xfrm>
          <a:prstGeom prst="rect">
            <a:avLst/>
          </a:prstGeom>
        </p:spPr>
      </p:pic>
      <p:sp>
        <p:nvSpPr>
          <p:cNvPr id="13" name="TextBox 13"/>
          <p:cNvSpPr txBox="1"/>
          <p:nvPr/>
        </p:nvSpPr>
        <p:spPr>
          <a:xfrm>
            <a:off x="1393119" y="446261"/>
            <a:ext cx="7120685" cy="584775"/>
          </a:xfrm>
          <a:prstGeom prst="rect">
            <a:avLst/>
          </a:prstGeom>
          <a:noFill/>
        </p:spPr>
        <p:txBody>
          <a:bodyPr vert="horz" wrap="square" lIns="91440" tIns="45720" rIns="91440" bIns="45720" rtlCol="0" anchor="t">
            <a:spAutoFit/>
          </a:bodyPr>
          <a:lstStyle/>
          <a:p>
            <a:pPr marL="0" algn="l">
              <a:defRPr/>
            </a:pPr>
            <a:r>
              <a:rPr lang="zh-CN" altLang="en-US" sz="3200" b="0" i="0" u="none" baseline="0">
                <a:solidFill>
                  <a:srgbClr val="FFFFFF"/>
                </a:solidFill>
                <a:latin typeface="三极准柔宋"/>
                <a:ea typeface="三极准柔宋"/>
              </a:rPr>
              <a:t>Integration in Authentic Sneakers Website</a:t>
            </a:r>
            <a:endParaRPr lang="en-US" sz="1100"/>
          </a:p>
        </p:txBody>
      </p:sp>
      <p:sp>
        <p:nvSpPr>
          <p:cNvPr id="14" name="TextBox 14"/>
          <p:cNvSpPr txBox="1"/>
          <p:nvPr/>
        </p:nvSpPr>
        <p:spPr>
          <a:xfrm>
            <a:off x="864856" y="3183183"/>
            <a:ext cx="3275463" cy="338554"/>
          </a:xfrm>
          <a:prstGeom prst="rect">
            <a:avLst/>
          </a:prstGeom>
          <a:noFill/>
        </p:spPr>
        <p:txBody>
          <a:bodyPr vert="horz" wrap="square" lIns="91440" tIns="45720" rIns="91440" bIns="45720" rtlCol="0" anchor="b">
            <a:spAutoFit/>
          </a:bodyPr>
          <a:lstStyle/>
          <a:p>
            <a:pPr marL="0" algn="ctr">
              <a:defRPr/>
            </a:pPr>
            <a:r>
              <a:rPr lang="zh-CN" altLang="en-US" sz="1600" b="1" i="0" u="none" baseline="0">
                <a:solidFill>
                  <a:srgbClr val="FFFFFF"/>
                </a:solidFill>
                <a:latin typeface="三极准柔宋"/>
                <a:ea typeface="三极准柔宋"/>
              </a:rPr>
              <a:t>User Experience Enhancement</a:t>
            </a:r>
            <a:endParaRPr lang="en-US" sz="1100"/>
          </a:p>
        </p:txBody>
      </p:sp>
      <p:sp>
        <p:nvSpPr>
          <p:cNvPr id="15" name="TextBox 15"/>
          <p:cNvSpPr txBox="1"/>
          <p:nvPr/>
        </p:nvSpPr>
        <p:spPr>
          <a:xfrm>
            <a:off x="872672" y="3535246"/>
            <a:ext cx="3275463" cy="1993238"/>
          </a:xfrm>
          <a:prstGeom prst="rect">
            <a:avLst/>
          </a:prstGeom>
          <a:noFill/>
        </p:spPr>
        <p:txBody>
          <a:bodyPr vert="horz" wrap="square" lIns="91440" tIns="45720" rIns="91440" bIns="45720" rtlCol="0" anchor="t">
            <a:spAutoFit/>
          </a:bodyPr>
          <a:lstStyle/>
          <a:p>
            <a:pPr marL="0" algn="ctr">
              <a:lnSpc>
                <a:spcPct val="150000"/>
              </a:lnSpc>
              <a:defRPr/>
            </a:pPr>
            <a:r>
              <a:rPr lang="zh-CN" altLang="en-US" sz="1400" b="0" i="0" u="none" baseline="0">
                <a:solidFill>
                  <a:srgbClr val="FFFFFF"/>
                </a:solidFill>
                <a:latin typeface="三极准柔宋"/>
                <a:ea typeface="三极准柔宋"/>
              </a:rPr>
              <a:t>Implementing 3D displays significantly enriches user experience, providing customers with an interactive interface that replicates real-life shopping. This engagement can lower bounce rates and improve overall site navigation.</a:t>
            </a:r>
            <a:endParaRPr lang="en-US" sz="1100"/>
          </a:p>
        </p:txBody>
      </p:sp>
      <p:sp>
        <p:nvSpPr>
          <p:cNvPr id="16" name="TextBox 16"/>
          <p:cNvSpPr txBox="1"/>
          <p:nvPr/>
        </p:nvSpPr>
        <p:spPr>
          <a:xfrm>
            <a:off x="4450452" y="3869794"/>
            <a:ext cx="3275463" cy="338554"/>
          </a:xfrm>
          <a:prstGeom prst="rect">
            <a:avLst/>
          </a:prstGeom>
          <a:noFill/>
        </p:spPr>
        <p:txBody>
          <a:bodyPr vert="horz" wrap="square" lIns="91440" tIns="45720" rIns="91440" bIns="45720" rtlCol="0" anchor="b">
            <a:spAutoFit/>
          </a:bodyPr>
          <a:lstStyle/>
          <a:p>
            <a:pPr marL="0" algn="ctr">
              <a:defRPr/>
            </a:pPr>
            <a:r>
              <a:rPr lang="zh-CN" altLang="en-US" sz="1600" b="1" i="0" u="none" baseline="0">
                <a:solidFill>
                  <a:srgbClr val="FFFFFF"/>
                </a:solidFill>
                <a:latin typeface="三极准柔宋"/>
                <a:ea typeface="三极准柔宋"/>
              </a:rPr>
              <a:t>Interactive Product Visualizations</a:t>
            </a:r>
            <a:endParaRPr lang="en-US" sz="1100"/>
          </a:p>
        </p:txBody>
      </p:sp>
      <p:sp>
        <p:nvSpPr>
          <p:cNvPr id="17" name="TextBox 17"/>
          <p:cNvSpPr txBox="1"/>
          <p:nvPr/>
        </p:nvSpPr>
        <p:spPr>
          <a:xfrm>
            <a:off x="4458268" y="4221857"/>
            <a:ext cx="3275463" cy="1993238"/>
          </a:xfrm>
          <a:prstGeom prst="rect">
            <a:avLst/>
          </a:prstGeom>
          <a:noFill/>
        </p:spPr>
        <p:txBody>
          <a:bodyPr vert="horz" wrap="square" lIns="91440" tIns="45720" rIns="91440" bIns="45720" rtlCol="0" anchor="t">
            <a:spAutoFit/>
          </a:bodyPr>
          <a:lstStyle/>
          <a:p>
            <a:pPr marL="0" algn="ctr">
              <a:lnSpc>
                <a:spcPct val="150000"/>
              </a:lnSpc>
              <a:defRPr/>
            </a:pPr>
            <a:r>
              <a:rPr lang="zh-CN" altLang="en-US" sz="1400" b="0" i="0" u="none" baseline="0">
                <a:solidFill>
                  <a:srgbClr val="FFFFFF"/>
                </a:solidFill>
                <a:latin typeface="三极准柔宋"/>
                <a:ea typeface="三极准柔宋"/>
              </a:rPr>
              <a:t>Users can manipulate product views, zooming in on details such as stitching or materials. This interactivity allows a deeper understanding of the sneaker’s design and craftsmanship, fostering emotional connection and increasing purchase likelihood.</a:t>
            </a:r>
            <a:endParaRPr lang="en-US" sz="1100"/>
          </a:p>
        </p:txBody>
      </p:sp>
      <p:sp>
        <p:nvSpPr>
          <p:cNvPr id="18" name="TextBox 18"/>
          <p:cNvSpPr txBox="1"/>
          <p:nvPr/>
        </p:nvSpPr>
        <p:spPr>
          <a:xfrm>
            <a:off x="8241971" y="4217082"/>
            <a:ext cx="3275463" cy="338554"/>
          </a:xfrm>
          <a:prstGeom prst="rect">
            <a:avLst/>
          </a:prstGeom>
          <a:noFill/>
        </p:spPr>
        <p:txBody>
          <a:bodyPr vert="horz" wrap="square" lIns="91440" tIns="45720" rIns="91440" bIns="45720" rtlCol="0" anchor="b">
            <a:spAutoFit/>
          </a:bodyPr>
          <a:lstStyle/>
          <a:p>
            <a:pPr marL="0" algn="ctr">
              <a:defRPr/>
            </a:pPr>
            <a:r>
              <a:rPr lang="zh-CN" altLang="en-US" sz="1600" b="1" i="0" u="none" baseline="0">
                <a:solidFill>
                  <a:srgbClr val="FFFFFF"/>
                </a:solidFill>
                <a:latin typeface="三极准柔宋"/>
                <a:ea typeface="三极准柔宋"/>
              </a:rPr>
              <a:t>Comparison with Traditional Displays</a:t>
            </a:r>
            <a:endParaRPr lang="en-US" sz="1100"/>
          </a:p>
        </p:txBody>
      </p:sp>
      <p:sp>
        <p:nvSpPr>
          <p:cNvPr id="19" name="TextBox 19"/>
          <p:cNvSpPr txBox="1"/>
          <p:nvPr/>
        </p:nvSpPr>
        <p:spPr>
          <a:xfrm>
            <a:off x="8249787" y="4569145"/>
            <a:ext cx="3275463" cy="1993238"/>
          </a:xfrm>
          <a:prstGeom prst="rect">
            <a:avLst/>
          </a:prstGeom>
          <a:noFill/>
        </p:spPr>
        <p:txBody>
          <a:bodyPr vert="horz" wrap="square" lIns="91440" tIns="45720" rIns="91440" bIns="45720" rtlCol="0" anchor="t">
            <a:spAutoFit/>
          </a:bodyPr>
          <a:lstStyle/>
          <a:p>
            <a:pPr marL="0" algn="ctr">
              <a:lnSpc>
                <a:spcPct val="150000"/>
              </a:lnSpc>
              <a:defRPr/>
            </a:pPr>
            <a:r>
              <a:rPr lang="zh-CN" altLang="en-US" sz="1400" b="0" i="0" u="none" baseline="0">
                <a:solidFill>
                  <a:srgbClr val="FFFFFF"/>
                </a:solidFill>
                <a:latin typeface="三极准柔宋"/>
                <a:ea typeface="三极准柔宋"/>
              </a:rPr>
              <a:t>Traditional displays rely on static images that can fail to convey true product dimensions and features. In contrast, 3D displays offer richer information through dynamic visuals, making them more effective in showcasing the unique aspects of each sneaker.</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anim calcmode="lin" valueType="num">
                                      <p:cBhvr additive="base">
                                        <p:cTn id="6" dur="1000" fill="hold"/>
                                        <p:tgtEl>
                                          <p:spTgt spid="2"/>
                                        </p:tgtEl>
                                        <p:attrNameLst>
                                          <p:attrName>ppt_x</p:attrName>
                                        </p:attrNameLst>
                                      </p:cBhvr>
                                      <p:tavLst>
                                        <p:tav tm="0">
                                          <p:val>
                                            <p:strVal val="0-#ppt_w/2"/>
                                          </p:val>
                                        </p:tav>
                                        <p:tav tm="100000">
                                          <p:val>
                                            <p:strVal val="#ppt_x"/>
                                          </p:val>
                                        </p:tav>
                                      </p:tavLst>
                                    </p:anim>
                                    <p:anim calcmode="lin" valueType="num">
                                      <p:cBhvr additive="base">
                                        <p:cTn id="7" dur="1000" fill="hold"/>
                                        <p:tgtEl>
                                          <p:spTgt spid="2"/>
                                        </p:tgtEl>
                                        <p:attrNameLst>
                                          <p:attrName>ppt_y</p:attrName>
                                        </p:attrNameLst>
                                      </p:cBhvr>
                                      <p:tavLst>
                                        <p:tav tm="0">
                                          <p:val>
                                            <p:strVal val="#ppt_y"/>
                                          </p:val>
                                        </p:tav>
                                        <p:tav tm="100000">
                                          <p:val>
                                            <p:strVal val="#ppt_y"/>
                                          </p:val>
                                        </p:tav>
                                      </p:tavLst>
                                    </p:anim>
                                    <p:set>
                                      <p:cBhvr>
                                        <p:cTn id="8" dur="1" fill="hold">
                                          <p:stCondLst>
                                            <p:cond delay="0"/>
                                          </p:stCondLst>
                                        </p:cTn>
                                        <p:tgtEl>
                                          <p:spTgt spid="2"/>
                                        </p:tgtEl>
                                        <p:attrNameLst>
                                          <p:attrName>style.visibility</p:attrName>
                                        </p:attrNameLst>
                                      </p:cBhvr>
                                      <p:to>
                                        <p:strVal val="visible"/>
                                      </p:to>
                                    </p:set>
                                  </p:childTnLst>
                                </p:cTn>
                              </p:par>
                              <p:par>
                                <p:cTn id="9" presetID="2" presetClass="entr" presetSubtype="8" fill="hold" nodeType="withEffect">
                                  <p:stCondLst>
                                    <p:cond delay="0"/>
                                  </p:stCondLst>
                                  <p:childTnLst>
                                    <p:anim calcmode="lin" valueType="num">
                                      <p:cBhvr additive="base">
                                        <p:cTn id="10" dur="1000" fill="hold"/>
                                        <p:tgtEl>
                                          <p:spTgt spid="3"/>
                                        </p:tgtEl>
                                        <p:attrNameLst>
                                          <p:attrName>ppt_x</p:attrName>
                                        </p:attrNameLst>
                                      </p:cBhvr>
                                      <p:tavLst>
                                        <p:tav tm="0">
                                          <p:val>
                                            <p:strVal val="0-#ppt_w/2"/>
                                          </p:val>
                                        </p:tav>
                                        <p:tav tm="100000">
                                          <p:val>
                                            <p:strVal val="#ppt_x"/>
                                          </p:val>
                                        </p:tav>
                                      </p:tavLst>
                                    </p:anim>
                                    <p:anim calcmode="lin" valueType="num">
                                      <p:cBhvr additive="base">
                                        <p:cTn id="11" dur="1000" fill="hold"/>
                                        <p:tgtEl>
                                          <p:spTgt spid="3"/>
                                        </p:tgtEl>
                                        <p:attrNameLst>
                                          <p:attrName>ppt_y</p:attrName>
                                        </p:attrNameLst>
                                      </p:cBhvr>
                                      <p:tavLst>
                                        <p:tav tm="0">
                                          <p:val>
                                            <p:strVal val="#ppt_y"/>
                                          </p:val>
                                        </p:tav>
                                        <p:tav tm="100000">
                                          <p:val>
                                            <p:strVal val="#ppt_y"/>
                                          </p:val>
                                        </p:tav>
                                      </p:tavLst>
                                    </p:anim>
                                    <p:set>
                                      <p:cBhvr>
                                        <p:cTn id="12" dur="1" fill="hold">
                                          <p:stCondLst>
                                            <p:cond delay="0"/>
                                          </p:stCondLst>
                                        </p:cTn>
                                        <p:tgtEl>
                                          <p:spTgt spid="3"/>
                                        </p:tgtEl>
                                        <p:attrNameLst>
                                          <p:attrName>style.visibility</p:attrName>
                                        </p:attrNameLst>
                                      </p:cBhvr>
                                      <p:to>
                                        <p:strVal val="visible"/>
                                      </p:to>
                                    </p:set>
                                  </p:childTnLst>
                                </p:cTn>
                              </p:par>
                              <p:par>
                                <p:cTn id="13" presetID="2" presetClass="entr" presetSubtype="8" fill="hold" nodeType="withEffect">
                                  <p:stCondLst>
                                    <p:cond delay="0"/>
                                  </p:stCondLst>
                                  <p:childTnLst>
                                    <p:anim calcmode="lin" valueType="num">
                                      <p:cBhvr additive="base">
                                        <p:cTn id="14" dur="1000" fill="hold"/>
                                        <p:tgtEl>
                                          <p:spTgt spid="6"/>
                                        </p:tgtEl>
                                        <p:attrNameLst>
                                          <p:attrName>ppt_x</p:attrName>
                                        </p:attrNameLst>
                                      </p:cBhvr>
                                      <p:tavLst>
                                        <p:tav tm="0">
                                          <p:val>
                                            <p:strVal val="0-#ppt_w/2"/>
                                          </p:val>
                                        </p:tav>
                                        <p:tav tm="100000">
                                          <p:val>
                                            <p:strVal val="#ppt_x"/>
                                          </p:val>
                                        </p:tav>
                                      </p:tavLst>
                                    </p:anim>
                                    <p:anim calcmode="lin" valueType="num">
                                      <p:cBhvr additive="base">
                                        <p:cTn id="15" dur="1000" fill="hold"/>
                                        <p:tgtEl>
                                          <p:spTgt spid="6"/>
                                        </p:tgtEl>
                                        <p:attrNameLst>
                                          <p:attrName>ppt_y</p:attrName>
                                        </p:attrNameLst>
                                      </p:cBhvr>
                                      <p:tavLst>
                                        <p:tav tm="0">
                                          <p:val>
                                            <p:strVal val="#ppt_y"/>
                                          </p:val>
                                        </p:tav>
                                        <p:tav tm="100000">
                                          <p:val>
                                            <p:strVal val="#ppt_y"/>
                                          </p:val>
                                        </p:tav>
                                      </p:tavLst>
                                    </p:anim>
                                    <p:set>
                                      <p:cBhvr>
                                        <p:cTn id="16" dur="1" fill="hold">
                                          <p:stCondLst>
                                            <p:cond delay="0"/>
                                          </p:stCondLst>
                                        </p:cTn>
                                        <p:tgtEl>
                                          <p:spTgt spid="6"/>
                                        </p:tgtEl>
                                        <p:attrNameLst>
                                          <p:attrName>style.visibility</p:attrName>
                                        </p:attrNameLst>
                                      </p:cBhvr>
                                      <p:to>
                                        <p:strVal val="visible"/>
                                      </p:to>
                                    </p:set>
                                  </p:childTnLst>
                                </p:cTn>
                              </p:par>
                              <p:par>
                                <p:cTn id="17" presetID="2" presetClass="entr" presetSubtype="8" fill="hold" nodeType="withEffect">
                                  <p:stCondLst>
                                    <p:cond delay="0"/>
                                  </p:stCondLst>
                                  <p:childTnLst>
                                    <p:anim calcmode="lin" valueType="num">
                                      <p:cBhvr additive="base">
                                        <p:cTn id="18" dur="1000" fill="hold"/>
                                        <p:tgtEl>
                                          <p:spTgt spid="9"/>
                                        </p:tgtEl>
                                        <p:attrNameLst>
                                          <p:attrName>ppt_x</p:attrName>
                                        </p:attrNameLst>
                                      </p:cBhvr>
                                      <p:tavLst>
                                        <p:tav tm="0">
                                          <p:val>
                                            <p:strVal val="0-#ppt_w/2"/>
                                          </p:val>
                                        </p:tav>
                                        <p:tav tm="100000">
                                          <p:val>
                                            <p:strVal val="#ppt_x"/>
                                          </p:val>
                                        </p:tav>
                                      </p:tavLst>
                                    </p:anim>
                                    <p:anim calcmode="lin" valueType="num">
                                      <p:cBhvr additive="base">
                                        <p:cTn id="19" dur="1000" fill="hold"/>
                                        <p:tgtEl>
                                          <p:spTgt spid="9"/>
                                        </p:tgtEl>
                                        <p:attrNameLst>
                                          <p:attrName>ppt_y</p:attrName>
                                        </p:attrNameLst>
                                      </p:cBhvr>
                                      <p:tavLst>
                                        <p:tav tm="0">
                                          <p:val>
                                            <p:strVal val="#ppt_y"/>
                                          </p:val>
                                        </p:tav>
                                        <p:tav tm="100000">
                                          <p:val>
                                            <p:strVal val="#ppt_y"/>
                                          </p:val>
                                        </p:tav>
                                      </p:tavLst>
                                    </p:anim>
                                    <p:set>
                                      <p:cBhvr>
                                        <p:cTn id="20" dur="1" fill="hold">
                                          <p:stCondLst>
                                            <p:cond delay="0"/>
                                          </p:stCondLst>
                                        </p:cTn>
                                        <p:tgtEl>
                                          <p:spTgt spid="9"/>
                                        </p:tgtEl>
                                        <p:attrNameLst>
                                          <p:attrName>style.visibility</p:attrName>
                                        </p:attrNameLst>
                                      </p:cBhvr>
                                      <p:to>
                                        <p:strVal val="visible"/>
                                      </p:to>
                                    </p:set>
                                  </p:childTnLst>
                                </p:cTn>
                              </p:par>
                              <p:par>
                                <p:cTn id="21" presetID="42" presetClass="entr" presetSubtype="0" fill="hold" grpId="0" nodeType="withEffect">
                                  <p:stCondLst>
                                    <p:cond delay="0"/>
                                  </p:stCondLst>
                                  <p:childTnLs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animEffect transition="in" filter="fade">
                                      <p:cBhvr>
                                        <p:cTn id="24" dur="1000"/>
                                        <p:tgtEl>
                                          <p:spTgt spid="14"/>
                                        </p:tgtEl>
                                      </p:cBhvr>
                                    </p:animEffect>
                                    <p:set>
                                      <p:cBhvr>
                                        <p:cTn id="25" dur="1" fill="hold">
                                          <p:stCondLst>
                                            <p:cond delay="0"/>
                                          </p:stCondLst>
                                        </p:cTn>
                                        <p:tgtEl>
                                          <p:spTgt spid="14"/>
                                        </p:tgtEl>
                                        <p:attrNameLst>
                                          <p:attrName>style.visibility</p:attrName>
                                        </p:attrNameLst>
                                      </p:cBhvr>
                                      <p:to>
                                        <p:strVal val="visible"/>
                                      </p:to>
                                    </p:set>
                                  </p:childTnLst>
                                </p:cTn>
                              </p:par>
                              <p:par>
                                <p:cTn id="26" presetID="42" presetClass="entr" presetSubtype="0" fill="hold" grpId="0" nodeType="withEffect">
                                  <p:stCondLst>
                                    <p:cond delay="0"/>
                                  </p:stCondLst>
                                  <p:childTnLst>
                                    <p:anim calcmode="lin" valueType="num">
                                      <p:cBhvr>
                                        <p:cTn id="27" dur="1000" fill="hold"/>
                                        <p:tgtEl>
                                          <p:spTgt spid="15"/>
                                        </p:tgtEl>
                                        <p:attrNameLst>
                                          <p:attrName>ppt_x</p:attrName>
                                        </p:attrNameLst>
                                      </p:cBhvr>
                                      <p:tavLst>
                                        <p:tav tm="0">
                                          <p:val>
                                            <p:strVal val="#ppt_x"/>
                                          </p:val>
                                        </p:tav>
                                        <p:tav tm="100000">
                                          <p:val>
                                            <p:strVal val="#ppt_x"/>
                                          </p:val>
                                        </p:tav>
                                      </p:tavLst>
                                    </p:anim>
                                    <p:anim calcmode="lin" valueType="num">
                                      <p:cBhvr>
                                        <p:cTn id="28" dur="1000" fill="hold"/>
                                        <p:tgtEl>
                                          <p:spTgt spid="15"/>
                                        </p:tgtEl>
                                        <p:attrNameLst>
                                          <p:attrName>ppt_y</p:attrName>
                                        </p:attrNameLst>
                                      </p:cBhvr>
                                      <p:tavLst>
                                        <p:tav tm="0">
                                          <p:val>
                                            <p:strVal val="#ppt_y+.1"/>
                                          </p:val>
                                        </p:tav>
                                        <p:tav tm="100000">
                                          <p:val>
                                            <p:strVal val="#ppt_y"/>
                                          </p:val>
                                        </p:tav>
                                      </p:tavLst>
                                    </p:anim>
                                    <p:animEffect transition="in" filter="fade">
                                      <p:cBhvr>
                                        <p:cTn id="29" dur="1000"/>
                                        <p:tgtEl>
                                          <p:spTgt spid="15"/>
                                        </p:tgtEl>
                                      </p:cBhvr>
                                    </p:animEffect>
                                    <p:set>
                                      <p:cBhvr>
                                        <p:cTn id="30" dur="1" fill="hold">
                                          <p:stCondLst>
                                            <p:cond delay="0"/>
                                          </p:stCondLst>
                                        </p:cTn>
                                        <p:tgtEl>
                                          <p:spTgt spid="15"/>
                                        </p:tgtEl>
                                        <p:attrNameLst>
                                          <p:attrName>style.visibility</p:attrName>
                                        </p:attrNameLst>
                                      </p:cBhvr>
                                      <p:to>
                                        <p:strVal val="visible"/>
                                      </p:to>
                                    </p:set>
                                  </p:childTnLst>
                                </p:cTn>
                              </p:par>
                              <p:par>
                                <p:cTn id="31" presetID="42" presetClass="entr" presetSubtype="0" fill="hold" grpId="0" nodeType="withEffect">
                                  <p:stCondLst>
                                    <p:cond delay="0"/>
                                  </p:stCondLst>
                                  <p:childTnLst>
                                    <p:anim calcmode="lin" valueType="num">
                                      <p:cBhvr>
                                        <p:cTn id="32" dur="1000" fill="hold"/>
                                        <p:tgtEl>
                                          <p:spTgt spid="16"/>
                                        </p:tgtEl>
                                        <p:attrNameLst>
                                          <p:attrName>ppt_x</p:attrName>
                                        </p:attrNameLst>
                                      </p:cBhvr>
                                      <p:tavLst>
                                        <p:tav tm="0">
                                          <p:val>
                                            <p:strVal val="#ppt_x"/>
                                          </p:val>
                                        </p:tav>
                                        <p:tav tm="100000">
                                          <p:val>
                                            <p:strVal val="#ppt_x"/>
                                          </p:val>
                                        </p:tav>
                                      </p:tavLst>
                                    </p:anim>
                                    <p:anim calcmode="lin" valueType="num">
                                      <p:cBhvr>
                                        <p:cTn id="33" dur="1000" fill="hold"/>
                                        <p:tgtEl>
                                          <p:spTgt spid="16"/>
                                        </p:tgtEl>
                                        <p:attrNameLst>
                                          <p:attrName>ppt_y</p:attrName>
                                        </p:attrNameLst>
                                      </p:cBhvr>
                                      <p:tavLst>
                                        <p:tav tm="0">
                                          <p:val>
                                            <p:strVal val="#ppt_y+.1"/>
                                          </p:val>
                                        </p:tav>
                                        <p:tav tm="100000">
                                          <p:val>
                                            <p:strVal val="#ppt_y"/>
                                          </p:val>
                                        </p:tav>
                                      </p:tavLst>
                                    </p:anim>
                                    <p:animEffect transition="in" filter="fade">
                                      <p:cBhvr>
                                        <p:cTn id="34" dur="1000"/>
                                        <p:tgtEl>
                                          <p:spTgt spid="16"/>
                                        </p:tgtEl>
                                      </p:cBhvr>
                                    </p:animEffect>
                                    <p:set>
                                      <p:cBhvr>
                                        <p:cTn id="35" dur="1" fill="hold">
                                          <p:stCondLst>
                                            <p:cond delay="0"/>
                                          </p:stCondLst>
                                        </p:cTn>
                                        <p:tgtEl>
                                          <p:spTgt spid="16"/>
                                        </p:tgtEl>
                                        <p:attrNameLst>
                                          <p:attrName>style.visibility</p:attrName>
                                        </p:attrNameLst>
                                      </p:cBhvr>
                                      <p:to>
                                        <p:strVal val="visible"/>
                                      </p:to>
                                    </p:set>
                                  </p:childTnLst>
                                </p:cTn>
                              </p:par>
                              <p:par>
                                <p:cTn id="36" presetID="42" presetClass="entr" presetSubtype="0" fill="hold" grpId="0" nodeType="withEffect">
                                  <p:stCondLst>
                                    <p:cond delay="0"/>
                                  </p:stCondLst>
                                  <p:childTnLst>
                                    <p:anim calcmode="lin" valueType="num">
                                      <p:cBhvr>
                                        <p:cTn id="37" dur="1000" fill="hold"/>
                                        <p:tgtEl>
                                          <p:spTgt spid="17"/>
                                        </p:tgtEl>
                                        <p:attrNameLst>
                                          <p:attrName>ppt_x</p:attrName>
                                        </p:attrNameLst>
                                      </p:cBhvr>
                                      <p:tavLst>
                                        <p:tav tm="0">
                                          <p:val>
                                            <p:strVal val="#ppt_x"/>
                                          </p:val>
                                        </p:tav>
                                        <p:tav tm="100000">
                                          <p:val>
                                            <p:strVal val="#ppt_x"/>
                                          </p:val>
                                        </p:tav>
                                      </p:tavLst>
                                    </p:anim>
                                    <p:anim calcmode="lin" valueType="num">
                                      <p:cBhvr>
                                        <p:cTn id="38" dur="1000" fill="hold"/>
                                        <p:tgtEl>
                                          <p:spTgt spid="17"/>
                                        </p:tgtEl>
                                        <p:attrNameLst>
                                          <p:attrName>ppt_y</p:attrName>
                                        </p:attrNameLst>
                                      </p:cBhvr>
                                      <p:tavLst>
                                        <p:tav tm="0">
                                          <p:val>
                                            <p:strVal val="#ppt_y+.1"/>
                                          </p:val>
                                        </p:tav>
                                        <p:tav tm="100000">
                                          <p:val>
                                            <p:strVal val="#ppt_y"/>
                                          </p:val>
                                        </p:tav>
                                      </p:tavLst>
                                    </p:anim>
                                    <p:animEffect transition="in" filter="fade">
                                      <p:cBhvr>
                                        <p:cTn id="39" dur="1000"/>
                                        <p:tgtEl>
                                          <p:spTgt spid="17"/>
                                        </p:tgtEl>
                                      </p:cBhvr>
                                    </p:animEffect>
                                    <p:set>
                                      <p:cBhvr>
                                        <p:cTn id="40" dur="1" fill="hold">
                                          <p:stCondLst>
                                            <p:cond delay="0"/>
                                          </p:stCondLst>
                                        </p:cTn>
                                        <p:tgtEl>
                                          <p:spTgt spid="17"/>
                                        </p:tgtEl>
                                        <p:attrNameLst>
                                          <p:attrName>style.visibility</p:attrName>
                                        </p:attrNameLst>
                                      </p:cBhvr>
                                      <p:to>
                                        <p:strVal val="visible"/>
                                      </p:to>
                                    </p:set>
                                  </p:childTnLst>
                                </p:cTn>
                              </p:par>
                              <p:par>
                                <p:cTn id="41" presetID="42" presetClass="entr" presetSubtype="0" fill="hold" grpId="0" nodeType="withEffect">
                                  <p:stCondLst>
                                    <p:cond delay="0"/>
                                  </p:stCondLst>
                                  <p:childTnLst>
                                    <p:anim calcmode="lin" valueType="num">
                                      <p:cBhvr>
                                        <p:cTn id="42" dur="1000" fill="hold"/>
                                        <p:tgtEl>
                                          <p:spTgt spid="18"/>
                                        </p:tgtEl>
                                        <p:attrNameLst>
                                          <p:attrName>ppt_x</p:attrName>
                                        </p:attrNameLst>
                                      </p:cBhvr>
                                      <p:tavLst>
                                        <p:tav tm="0">
                                          <p:val>
                                            <p:strVal val="#ppt_x"/>
                                          </p:val>
                                        </p:tav>
                                        <p:tav tm="100000">
                                          <p:val>
                                            <p:strVal val="#ppt_x"/>
                                          </p:val>
                                        </p:tav>
                                      </p:tavLst>
                                    </p:anim>
                                    <p:anim calcmode="lin" valueType="num">
                                      <p:cBhvr>
                                        <p:cTn id="43" dur="1000" fill="hold"/>
                                        <p:tgtEl>
                                          <p:spTgt spid="18"/>
                                        </p:tgtEl>
                                        <p:attrNameLst>
                                          <p:attrName>ppt_y</p:attrName>
                                        </p:attrNameLst>
                                      </p:cBhvr>
                                      <p:tavLst>
                                        <p:tav tm="0">
                                          <p:val>
                                            <p:strVal val="#ppt_y+.1"/>
                                          </p:val>
                                        </p:tav>
                                        <p:tav tm="100000">
                                          <p:val>
                                            <p:strVal val="#ppt_y"/>
                                          </p:val>
                                        </p:tav>
                                      </p:tavLst>
                                    </p:anim>
                                    <p:animEffect transition="in" filter="fade">
                                      <p:cBhvr>
                                        <p:cTn id="44" dur="1000"/>
                                        <p:tgtEl>
                                          <p:spTgt spid="18"/>
                                        </p:tgtEl>
                                      </p:cBhvr>
                                    </p:animEffect>
                                    <p:set>
                                      <p:cBhvr>
                                        <p:cTn id="45" dur="1" fill="hold">
                                          <p:stCondLst>
                                            <p:cond delay="0"/>
                                          </p:stCondLst>
                                        </p:cTn>
                                        <p:tgtEl>
                                          <p:spTgt spid="18"/>
                                        </p:tgtEl>
                                        <p:attrNameLst>
                                          <p:attrName>style.visibility</p:attrName>
                                        </p:attrNameLst>
                                      </p:cBhvr>
                                      <p:to>
                                        <p:strVal val="visible"/>
                                      </p:to>
                                    </p:set>
                                  </p:childTnLst>
                                </p:cTn>
                              </p:par>
                              <p:par>
                                <p:cTn id="46" presetID="42" presetClass="entr" presetSubtype="0" fill="hold" grpId="0" nodeType="withEffect">
                                  <p:stCondLst>
                                    <p:cond delay="0"/>
                                  </p:stCondLst>
                                  <p:childTnLst>
                                    <p:anim calcmode="lin" valueType="num">
                                      <p:cBhvr>
                                        <p:cTn id="47" dur="1000" fill="hold"/>
                                        <p:tgtEl>
                                          <p:spTgt spid="19"/>
                                        </p:tgtEl>
                                        <p:attrNameLst>
                                          <p:attrName>ppt_x</p:attrName>
                                        </p:attrNameLst>
                                      </p:cBhvr>
                                      <p:tavLst>
                                        <p:tav tm="0">
                                          <p:val>
                                            <p:strVal val="#ppt_x"/>
                                          </p:val>
                                        </p:tav>
                                        <p:tav tm="100000">
                                          <p:val>
                                            <p:strVal val="#ppt_x"/>
                                          </p:val>
                                        </p:tav>
                                      </p:tavLst>
                                    </p:anim>
                                    <p:anim calcmode="lin" valueType="num">
                                      <p:cBhvr>
                                        <p:cTn id="48" dur="1000" fill="hold"/>
                                        <p:tgtEl>
                                          <p:spTgt spid="19"/>
                                        </p:tgtEl>
                                        <p:attrNameLst>
                                          <p:attrName>ppt_y</p:attrName>
                                        </p:attrNameLst>
                                      </p:cBhvr>
                                      <p:tavLst>
                                        <p:tav tm="0">
                                          <p:val>
                                            <p:strVal val="#ppt_y+.1"/>
                                          </p:val>
                                        </p:tav>
                                        <p:tav tm="100000">
                                          <p:val>
                                            <p:strVal val="#ppt_y"/>
                                          </p:val>
                                        </p:tav>
                                      </p:tavLst>
                                    </p:anim>
                                    <p:animEffect transition="in" filter="fade">
                                      <p:cBhvr>
                                        <p:cTn id="49" dur="1000"/>
                                        <p:tgtEl>
                                          <p:spTgt spid="19"/>
                                        </p:tgtEl>
                                      </p:cBhvr>
                                    </p:animEffect>
                                    <p:set>
                                      <p:cBhvr>
                                        <p:cTn id="5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4" grpId="0"/>
      <p:bldP spid="15" grpId="0"/>
      <p:bldP spid="16" grpId="0"/>
      <p:bldP spid="17" grpId="0"/>
      <p:bldP spid="18"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image5.jpeg"/>
          <p:cNvPicPr>
            <a:picLocks noChangeAspect="1"/>
          </p:cNvPicPr>
          <p:nvPr/>
        </p:nvPicPr>
        <p:blipFill>
          <a:blip r:embed="rId2"/>
          <a:srcRect/>
          <a:stretch>
            <a:fillRect/>
          </a:stretch>
        </p:blipFill>
        <p:spPr>
          <a:xfrm rot="10800000">
            <a:off x="0" y="-106951"/>
            <a:ext cx="12192000" cy="6858000"/>
          </a:xfrm>
          <a:prstGeom prst="rect">
            <a:avLst/>
          </a:prstGeom>
        </p:spPr>
      </p:pic>
      <p:pic>
        <p:nvPicPr>
          <p:cNvPr id="3" name="image6.png"/>
          <p:cNvPicPr>
            <a:picLocks noChangeAspect="1"/>
          </p:cNvPicPr>
          <p:nvPr/>
        </p:nvPicPr>
        <p:blipFill>
          <a:blip r:embed="rId3"/>
          <a:srcRect/>
          <a:stretch>
            <a:fillRect/>
          </a:stretch>
        </p:blipFill>
        <p:spPr>
          <a:xfrm>
            <a:off x="10012680" y="4312920"/>
            <a:ext cx="1386840" cy="1661160"/>
          </a:xfrm>
          <a:prstGeom prst="rect">
            <a:avLst/>
          </a:prstGeom>
        </p:spPr>
      </p:pic>
      <p:pic>
        <p:nvPicPr>
          <p:cNvPr id="4" name="image7.png"/>
          <p:cNvPicPr>
            <a:picLocks noChangeAspect="1"/>
          </p:cNvPicPr>
          <p:nvPr/>
        </p:nvPicPr>
        <p:blipFill>
          <a:blip r:embed="rId4"/>
          <a:srcRect/>
          <a:stretch>
            <a:fillRect/>
          </a:stretch>
        </p:blipFill>
        <p:spPr>
          <a:xfrm rot="13365612">
            <a:off x="8326577" y="981825"/>
            <a:ext cx="2610205" cy="3126509"/>
          </a:xfrm>
          <a:prstGeom prst="rect">
            <a:avLst/>
          </a:prstGeom>
        </p:spPr>
      </p:pic>
      <p:sp>
        <p:nvSpPr>
          <p:cNvPr id="5" name="TextBox 5"/>
          <p:cNvSpPr txBox="1"/>
          <p:nvPr/>
        </p:nvSpPr>
        <p:spPr>
          <a:xfrm>
            <a:off x="7548236" y="3982164"/>
            <a:ext cx="2083443" cy="2215991"/>
          </a:xfrm>
          <a:prstGeom prst="rect">
            <a:avLst/>
          </a:prstGeom>
          <a:noFill/>
        </p:spPr>
        <p:txBody>
          <a:bodyPr vert="horz" wrap="square" lIns="91440" tIns="45720" rIns="91440" bIns="45720" rtlCol="0" anchor="t">
            <a:spAutoFit/>
          </a:bodyPr>
          <a:lstStyle/>
          <a:p>
            <a:pPr marL="0" algn="l">
              <a:defRPr/>
            </a:pPr>
            <a:r>
              <a:rPr lang="en-US" sz="13800" b="1" i="0" u="none" baseline="0">
                <a:solidFill>
                  <a:srgbClr val="FFFFFF"/>
                </a:solidFill>
                <a:effectLst>
                  <a:outerShdw blurRad="38100" dist="38100" dir="2700000" algn="tl">
                    <a:srgbClr val="000000">
                      <a:alpha val="43137"/>
                    </a:srgbClr>
                  </a:outerShdw>
                </a:effectLst>
                <a:latin typeface="MingLiU_HKSCS-ExtB"/>
                <a:ea typeface="MingLiU_HKSCS-ExtB"/>
              </a:rPr>
              <a:t>03.</a:t>
            </a:r>
            <a:endParaRPr lang="en-US" sz="1100"/>
          </a:p>
        </p:txBody>
      </p:sp>
      <p:grpSp>
        <p:nvGrpSpPr>
          <p:cNvPr id="6" name="Group 6"/>
          <p:cNvGrpSpPr/>
          <p:nvPr/>
        </p:nvGrpSpPr>
        <p:grpSpPr>
          <a:xfrm rot="5400000">
            <a:off x="1400642" y="3212090"/>
            <a:ext cx="960698" cy="219918"/>
            <a:chOff x="1026290" y="5707476"/>
            <a:chExt cx="960698" cy="219918"/>
          </a:xfrm>
          <a:solidFill>
            <a:srgbClr val="FFFFFF"/>
          </a:solidFill>
        </p:grpSpPr>
        <p:sp>
          <p:nvSpPr>
            <p:cNvPr id="7" name="AutoShape 7"/>
            <p:cNvSpPr/>
            <p:nvPr/>
          </p:nvSpPr>
          <p:spPr>
            <a:xfrm>
              <a:off x="102629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8" name="AutoShape 8"/>
            <p:cNvSpPr/>
            <p:nvPr/>
          </p:nvSpPr>
          <p:spPr>
            <a:xfrm>
              <a:off x="139668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sp>
          <p:nvSpPr>
            <p:cNvPr id="9" name="AutoShape 9"/>
            <p:cNvSpPr/>
            <p:nvPr/>
          </p:nvSpPr>
          <p:spPr>
            <a:xfrm>
              <a:off x="1767070" y="5707476"/>
              <a:ext cx="219918" cy="219918"/>
            </a:xfrm>
            <a:prstGeom prst="ellipse">
              <a:avLst/>
            </a:prstGeom>
            <a:grpFill/>
            <a:ln cap="flat" cmpd="sng">
              <a:prstDash val="solid"/>
            </a:ln>
          </p:spPr>
          <p:txBody>
            <a:bodyPr vert="horz" wrap="square" lIns="91440" tIns="45720" rIns="91440" bIns="45720" anchor="ctr">
              <a:normAutofit/>
            </a:bodyPr>
            <a:lstStyle/>
            <a:p>
              <a:pPr marL="0" algn="ctr"/>
              <a:endParaRPr/>
            </a:p>
          </p:txBody>
        </p:sp>
      </p:grpSp>
      <p:sp>
        <p:nvSpPr>
          <p:cNvPr id="10" name="TextBox 10"/>
          <p:cNvSpPr txBox="1"/>
          <p:nvPr/>
        </p:nvSpPr>
        <p:spPr>
          <a:xfrm>
            <a:off x="2436447" y="3479232"/>
            <a:ext cx="7576233" cy="646331"/>
          </a:xfrm>
          <a:prstGeom prst="rect">
            <a:avLst/>
          </a:prstGeom>
          <a:noFill/>
        </p:spPr>
        <p:txBody>
          <a:bodyPr vert="horz" wrap="square" lIns="91440" tIns="45720" rIns="91440" bIns="45720" rtlCol="0" anchor="t">
            <a:spAutoFit/>
          </a:bodyPr>
          <a:lstStyle/>
          <a:p>
            <a:pPr marL="0" algn="ctr">
              <a:defRPr/>
            </a:pPr>
            <a:r>
              <a:rPr lang="zh-CN" altLang="en-US" sz="3600" b="1" i="0" u="none" baseline="0">
                <a:solidFill>
                  <a:srgbClr val="FFFFFF"/>
                </a:solidFill>
                <a:effectLst>
                  <a:outerShdw blurRad="38100" dist="38100" dir="2700000" algn="tl">
                    <a:srgbClr val="000000">
                      <a:alpha val="43137"/>
                    </a:srgbClr>
                  </a:outerShdw>
                </a:effectLst>
                <a:latin typeface="三极准柔宋"/>
                <a:ea typeface="三极准柔宋"/>
              </a:rPr>
              <a:t>Features of the Authentic Sneakers Website</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animEffect transition="in" filter="randombar(horizontal)">
                                      <p:cBhvr>
                                        <p:cTn id="6" dur="500"/>
                                        <p:tgtEl>
                                          <p:spTgt spid="2"/>
                                        </p:tgtEl>
                                      </p:cBhvr>
                                    </p:animEffect>
                                    <p:set>
                                      <p:cBhvr>
                                        <p:cTn id="7" dur="1" fill="hold">
                                          <p:stCondLst>
                                            <p:cond delay="0"/>
                                          </p:stCondLst>
                                        </p:cTn>
                                        <p:tgtEl>
                                          <p:spTgt spid="2"/>
                                        </p:tgtEl>
                                        <p:attrNameLst>
                                          <p:attrName>style.visibility</p:attrName>
                                        </p:attrNameLst>
                                      </p:cBhvr>
                                      <p:to>
                                        <p:strVal val="visible"/>
                                      </p:to>
                                    </p:set>
                                  </p:childTnLst>
                                </p:cTn>
                              </p:par>
                              <p:par>
                                <p:cTn id="8" presetID="31" presetClass="entr" presetSubtype="0" fill="hold" nodeType="withEffect">
                                  <p:stCondLst>
                                    <p:cond delay="0"/>
                                  </p:stCondLst>
                                  <p:childTnLst>
                                    <p:anim calcmode="lin" valueType="num">
                                      <p:cBhvr>
                                        <p:cTn id="9" dur="1000" fill="hold"/>
                                        <p:tgtEl>
                                          <p:spTgt spid="4"/>
                                        </p:tgtEl>
                                        <p:attrNameLst>
                                          <p:attrName>ppt_w</p:attrName>
                                        </p:attrNameLst>
                                      </p:cBhvr>
                                      <p:tavLst>
                                        <p:tav tm="0">
                                          <p:val>
                                            <p:fltVal val="0"/>
                                          </p:val>
                                        </p:tav>
                                        <p:tav tm="100000">
                                          <p:val>
                                            <p:strVal val="#ppt_w"/>
                                          </p:val>
                                        </p:tav>
                                      </p:tavLst>
                                    </p:anim>
                                    <p:anim calcmode="lin" valueType="num">
                                      <p:cBhvr>
                                        <p:cTn id="10" dur="1000" fill="hold"/>
                                        <p:tgtEl>
                                          <p:spTgt spid="4"/>
                                        </p:tgtEl>
                                        <p:attrNameLst>
                                          <p:attrName>ppt_h</p:attrName>
                                        </p:attrNameLst>
                                      </p:cBhvr>
                                      <p:tavLst>
                                        <p:tav tm="0">
                                          <p:val>
                                            <p:fltVal val="0"/>
                                          </p:val>
                                        </p:tav>
                                        <p:tav tm="100000">
                                          <p:val>
                                            <p:strVal val="#ppt_h"/>
                                          </p:val>
                                        </p:tav>
                                      </p:tavLst>
                                    </p:anim>
                                    <p:anim calcmode="lin" valueType="num">
                                      <p:cBhvr>
                                        <p:cTn id="11" dur="1000" fill="hold"/>
                                        <p:tgtEl>
                                          <p:spTgt spid="4"/>
                                        </p:tgtEl>
                                        <p:attrNameLst>
                                          <p:attrName>style.rotation</p:attrName>
                                        </p:attrNameLst>
                                      </p:cBhvr>
                                      <p:tavLst>
                                        <p:tav tm="0">
                                          <p:val>
                                            <p:fltVal val="90"/>
                                          </p:val>
                                        </p:tav>
                                        <p:tav tm="100000">
                                          <p:val>
                                            <p:fltVal val="0"/>
                                          </p:val>
                                        </p:tav>
                                      </p:tavLst>
                                    </p:anim>
                                    <p:animEffect transition="in" filter="fade">
                                      <p:cBhvr>
                                        <p:cTn id="12" dur="1000"/>
                                        <p:tgtEl>
                                          <p:spTgt spid="4"/>
                                        </p:tgtEl>
                                      </p:cBhvr>
                                    </p:animEffect>
                                    <p:set>
                                      <p:cBhvr>
                                        <p:cTn id="13" dur="1" fill="hold">
                                          <p:stCondLst>
                                            <p:cond delay="0"/>
                                          </p:stCondLst>
                                        </p:cTn>
                                        <p:tgtEl>
                                          <p:spTgt spid="4"/>
                                        </p:tgtEl>
                                        <p:attrNameLst>
                                          <p:attrName>style.visibility</p:attrName>
                                        </p:attrNameLst>
                                      </p:cBhvr>
                                      <p:to>
                                        <p:strVal val="visible"/>
                                      </p:to>
                                    </p:set>
                                  </p:childTnLst>
                                </p:cTn>
                              </p:par>
                              <p:par>
                                <p:cTn id="14" presetID="31" presetClass="entr" presetSubtype="0" fill="hold" nodeType="withEffect">
                                  <p:stCondLst>
                                    <p:cond delay="0"/>
                                  </p:stCondLst>
                                  <p:childTnLst>
                                    <p:anim calcmode="lin" valueType="num">
                                      <p:cBhvr>
                                        <p:cTn id="15" dur="1000" fill="hold"/>
                                        <p:tgtEl>
                                          <p:spTgt spid="3"/>
                                        </p:tgtEl>
                                        <p:attrNameLst>
                                          <p:attrName>ppt_w</p:attrName>
                                        </p:attrNameLst>
                                      </p:cBhvr>
                                      <p:tavLst>
                                        <p:tav tm="0">
                                          <p:val>
                                            <p:fltVal val="0"/>
                                          </p:val>
                                        </p:tav>
                                        <p:tav tm="100000">
                                          <p:val>
                                            <p:strVal val="#ppt_w"/>
                                          </p:val>
                                        </p:tav>
                                      </p:tavLst>
                                    </p:anim>
                                    <p:anim calcmode="lin" valueType="num">
                                      <p:cBhvr>
                                        <p:cTn id="16" dur="1000" fill="hold"/>
                                        <p:tgtEl>
                                          <p:spTgt spid="3"/>
                                        </p:tgtEl>
                                        <p:attrNameLst>
                                          <p:attrName>ppt_h</p:attrName>
                                        </p:attrNameLst>
                                      </p:cBhvr>
                                      <p:tavLst>
                                        <p:tav tm="0">
                                          <p:val>
                                            <p:fltVal val="0"/>
                                          </p:val>
                                        </p:tav>
                                        <p:tav tm="100000">
                                          <p:val>
                                            <p:strVal val="#ppt_h"/>
                                          </p:val>
                                        </p:tav>
                                      </p:tavLst>
                                    </p:anim>
                                    <p:anim calcmode="lin" valueType="num">
                                      <p:cBhvr>
                                        <p:cTn id="17" dur="1000" fill="hold"/>
                                        <p:tgtEl>
                                          <p:spTgt spid="3"/>
                                        </p:tgtEl>
                                        <p:attrNameLst>
                                          <p:attrName>style.rotation</p:attrName>
                                        </p:attrNameLst>
                                      </p:cBhvr>
                                      <p:tavLst>
                                        <p:tav tm="0">
                                          <p:val>
                                            <p:fltVal val="90"/>
                                          </p:val>
                                        </p:tav>
                                        <p:tav tm="100000">
                                          <p:val>
                                            <p:fltVal val="0"/>
                                          </p:val>
                                        </p:tav>
                                      </p:tavLst>
                                    </p:anim>
                                    <p:animEffect transition="in" filter="fade">
                                      <p:cBhvr>
                                        <p:cTn id="18" dur="1000"/>
                                        <p:tgtEl>
                                          <p:spTgt spid="3"/>
                                        </p:tgtEl>
                                      </p:cBhvr>
                                    </p:animEffect>
                                    <p:set>
                                      <p:cBhvr>
                                        <p:cTn id="19" dur="1" fill="hold">
                                          <p:stCondLst>
                                            <p:cond delay="0"/>
                                          </p:stCondLst>
                                        </p:cTn>
                                        <p:tgtEl>
                                          <p:spTgt spid="3"/>
                                        </p:tgtEl>
                                        <p:attrNameLst>
                                          <p:attrName>style.visibility</p:attrName>
                                        </p:attrNameLst>
                                      </p:cBhvr>
                                      <p:to>
                                        <p:strVal val="visible"/>
                                      </p:to>
                                    </p:set>
                                  </p:childTnLst>
                                </p:cTn>
                              </p:par>
                              <p:par>
                                <p:cTn id="20" presetID="42" presetClass="entr" presetSubtype="0" fill="hold" grpId="0" nodeType="withEffect">
                                  <p:stCondLst>
                                    <p:cond delay="0"/>
                                  </p:stCondLst>
                                  <p:childTnLs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animEffect transition="in" filter="fade">
                                      <p:cBhvr>
                                        <p:cTn id="23" dur="1000"/>
                                        <p:tgtEl>
                                          <p:spTgt spid="5"/>
                                        </p:tgtEl>
                                      </p:cBhvr>
                                    </p:animEffect>
                                    <p:set>
                                      <p:cBhvr>
                                        <p:cTn id="24" dur="1" fill="hold">
                                          <p:stCondLst>
                                            <p:cond delay="0"/>
                                          </p:stCondLst>
                                        </p:cTn>
                                        <p:tgtEl>
                                          <p:spTgt spid="5"/>
                                        </p:tgtEl>
                                        <p:attrNameLst>
                                          <p:attrName>style.visibility</p:attrName>
                                        </p:attrNameLst>
                                      </p:cBhvr>
                                      <p:to>
                                        <p:strVal val="visible"/>
                                      </p:to>
                                    </p:set>
                                  </p:childTnLst>
                                </p:cTn>
                              </p:par>
                              <p:par>
                                <p:cTn id="25" presetID="2" presetClass="entr" presetSubtype="8" fill="hold" nodeType="withEffect">
                                  <p:stCondLst>
                                    <p:cond delay="0"/>
                                  </p:stCondLst>
                                  <p:childTnLst>
                                    <p:anim calcmode="lin" valueType="num">
                                      <p:cBhvr additive="base">
                                        <p:cTn id="26" dur="500" fill="hold"/>
                                        <p:tgtEl>
                                          <p:spTgt spid="6"/>
                                        </p:tgtEl>
                                        <p:attrNameLst>
                                          <p:attrName>ppt_x</p:attrName>
                                        </p:attrNameLst>
                                      </p:cBhvr>
                                      <p:tavLst>
                                        <p:tav tm="0">
                                          <p:val>
                                            <p:strVal val="0-#ppt_w/2"/>
                                          </p:val>
                                        </p:tav>
                                        <p:tav tm="100000">
                                          <p:val>
                                            <p:strVal val="#ppt_x"/>
                                          </p:val>
                                        </p:tav>
                                      </p:tavLst>
                                    </p:anim>
                                    <p:anim calcmode="lin" valueType="num">
                                      <p:cBhvr additive="base">
                                        <p:cTn id="27" dur="500" fill="hold"/>
                                        <p:tgtEl>
                                          <p:spTgt spid="6"/>
                                        </p:tgtEl>
                                        <p:attrNameLst>
                                          <p:attrName>ppt_y</p:attrName>
                                        </p:attrNameLst>
                                      </p:cBhvr>
                                      <p:tavLst>
                                        <p:tav tm="0">
                                          <p:val>
                                            <p:strVal val="#ppt_y"/>
                                          </p:val>
                                        </p:tav>
                                        <p:tav tm="100000">
                                          <p:val>
                                            <p:strVal val="#ppt_y"/>
                                          </p:val>
                                        </p:tav>
                                      </p:tavLst>
                                    </p:anim>
                                    <p:set>
                                      <p:cBhvr>
                                        <p:cTn id="28" dur="1" fill="hold">
                                          <p:stCondLst>
                                            <p:cond delay="0"/>
                                          </p:stCondLst>
                                        </p:cTn>
                                        <p:tgtEl>
                                          <p:spTgt spid="6"/>
                                        </p:tgtEl>
                                        <p:attrNameLst>
                                          <p:attrName>style.visibility</p:attrName>
                                        </p:attrNameLst>
                                      </p:cBhvr>
                                      <p:to>
                                        <p:strVal val="visible"/>
                                      </p:to>
                                    </p:set>
                                  </p:childTnLst>
                                </p:cTn>
                              </p:par>
                              <p:par>
                                <p:cTn id="29" presetID="2" presetClass="entr" presetSubtype="8" fill="hold" grpId="0" nodeType="withEffect">
                                  <p:stCondLst>
                                    <p:cond delay="0"/>
                                  </p:stCondLst>
                                  <p:childTnLst>
                                    <p:anim calcmode="lin" valueType="num">
                                      <p:cBhvr additive="base">
                                        <p:cTn id="30" dur="500" fill="hold"/>
                                        <p:tgtEl>
                                          <p:spTgt spid="10"/>
                                        </p:tgtEl>
                                        <p:attrNameLst>
                                          <p:attrName>ppt_x</p:attrName>
                                        </p:attrNameLst>
                                      </p:cBhvr>
                                      <p:tavLst>
                                        <p:tav tm="0">
                                          <p:val>
                                            <p:strVal val="0-#ppt_w/2"/>
                                          </p:val>
                                        </p:tav>
                                        <p:tav tm="100000">
                                          <p:val>
                                            <p:strVal val="#ppt_x"/>
                                          </p:val>
                                        </p:tav>
                                      </p:tavLst>
                                    </p:anim>
                                    <p:anim calcmode="lin" valueType="num">
                                      <p:cBhvr additive="base">
                                        <p:cTn id="31" dur="500" fill="hold"/>
                                        <p:tgtEl>
                                          <p:spTgt spid="10"/>
                                        </p:tgtEl>
                                        <p:attrNameLst>
                                          <p:attrName>ppt_y</p:attrName>
                                        </p:attrNameLst>
                                      </p:cBhvr>
                                      <p:tavLst>
                                        <p:tav tm="0">
                                          <p:val>
                                            <p:strVal val="#ppt_y"/>
                                          </p:val>
                                        </p:tav>
                                        <p:tav tm="100000">
                                          <p:val>
                                            <p:strVal val="#ppt_y"/>
                                          </p:val>
                                        </p:tav>
                                      </p:tavLst>
                                    </p:anim>
                                    <p:set>
                                      <p:cBhvr>
                                        <p:cTn id="3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79646"/>
      </a:hlink>
      <a:folHlink>
        <a:srgbClr val="F7964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6189</Words>
  <Application>Microsoft Office PowerPoint</Application>
  <PresentationFormat>Widescreen</PresentationFormat>
  <Paragraphs>94</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MingLiU_HKSCS-ExtB</vt:lpstr>
      <vt:lpstr>Arial</vt:lpstr>
      <vt:lpstr>Calibri</vt:lpstr>
      <vt:lpstr>三极准柔宋</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PHILIP PHILIPPE</cp:lastModifiedBy>
  <cp:revision>3</cp:revision>
  <dcterms:created xsi:type="dcterms:W3CDTF">2006-08-16T00:00:00Z</dcterms:created>
  <dcterms:modified xsi:type="dcterms:W3CDTF">2025-03-03T03:36:31Z</dcterms:modified>
</cp:coreProperties>
</file>

<file path=docProps/thumbnail.jpeg>
</file>